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3.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5.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6.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9.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10.xml" ContentType="application/vnd.openxmlformats-officedocument.theme+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11.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theme/theme12.xml" ContentType="application/vnd.openxmlformats-officedocument.theme+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13.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8" r:id="rId5"/>
    <p:sldMasterId id="2147483692" r:id="rId6"/>
    <p:sldMasterId id="2147483752" r:id="rId7"/>
    <p:sldMasterId id="2147483762" r:id="rId8"/>
    <p:sldMasterId id="2147483840" r:id="rId9"/>
    <p:sldMasterId id="2147483892" r:id="rId10"/>
    <p:sldMasterId id="2147483947" r:id="rId11"/>
    <p:sldMasterId id="2147483994" r:id="rId12"/>
    <p:sldMasterId id="2147484043" r:id="rId13"/>
    <p:sldMasterId id="2147484138" r:id="rId14"/>
    <p:sldMasterId id="2147484192" r:id="rId15"/>
    <p:sldMasterId id="2147484252" r:id="rId16"/>
    <p:sldMasterId id="2147484297" r:id="rId17"/>
  </p:sldMasterIdLst>
  <p:notesMasterIdLst>
    <p:notesMasterId r:id="rId45"/>
  </p:notesMasterIdLst>
  <p:sldIdLst>
    <p:sldId id="2147470760" r:id="rId18"/>
    <p:sldId id="2076137825" r:id="rId19"/>
    <p:sldId id="2147470711" r:id="rId20"/>
    <p:sldId id="2147470750" r:id="rId21"/>
    <p:sldId id="2147470697" r:id="rId22"/>
    <p:sldId id="2147470695" r:id="rId23"/>
    <p:sldId id="2147470762" r:id="rId24"/>
    <p:sldId id="2076136388" r:id="rId25"/>
    <p:sldId id="2134805604" r:id="rId26"/>
    <p:sldId id="2147470692" r:id="rId27"/>
    <p:sldId id="2076137532" r:id="rId28"/>
    <p:sldId id="2147470688" r:id="rId29"/>
    <p:sldId id="2147470689" r:id="rId30"/>
    <p:sldId id="2147470765" r:id="rId31"/>
    <p:sldId id="2147470759" r:id="rId32"/>
    <p:sldId id="2147470754" r:id="rId33"/>
    <p:sldId id="2147470761" r:id="rId34"/>
    <p:sldId id="2147470763" r:id="rId35"/>
    <p:sldId id="2147470758" r:id="rId36"/>
    <p:sldId id="2076136368" r:id="rId37"/>
    <p:sldId id="2147470751" r:id="rId38"/>
    <p:sldId id="2147470748" r:id="rId39"/>
    <p:sldId id="2123258947" r:id="rId40"/>
    <p:sldId id="2123258948" r:id="rId41"/>
    <p:sldId id="2134805608" r:id="rId42"/>
    <p:sldId id="277" r:id="rId43"/>
    <p:sldId id="212325894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cial Media Slide" id="{7E9E71A3-58B4-4919-8A58-AD60D9DD7B11}">
          <p14:sldIdLst>
            <p14:sldId id="2147470760"/>
            <p14:sldId id="2076137825"/>
          </p14:sldIdLst>
        </p14:section>
        <p14:section name="Intro" id="{C5EECBD5-699F-4652-B29F-C18C6D7945CD}">
          <p14:sldIdLst>
            <p14:sldId id="2147470711"/>
            <p14:sldId id="2147470750"/>
            <p14:sldId id="2147470697"/>
            <p14:sldId id="2147470695"/>
            <p14:sldId id="2147470762"/>
            <p14:sldId id="2076136388"/>
            <p14:sldId id="2134805604"/>
          </p14:sldIdLst>
        </p14:section>
        <p14:section name="Events" id="{9D92618B-D28D-4158-969F-9B1C1C24D291}">
          <p14:sldIdLst>
            <p14:sldId id="2147470692"/>
            <p14:sldId id="2076137532"/>
            <p14:sldId id="2147470688"/>
            <p14:sldId id="2147470689"/>
            <p14:sldId id="2147470765"/>
          </p14:sldIdLst>
        </p14:section>
        <p14:section name="News" id="{41C35F48-762B-4F42-BC5F-1AD239B02F73}">
          <p14:sldIdLst/>
        </p14:section>
        <p14:section name="Community Quick Tip" id="{16005AB5-CCD2-4055-8FE7-9E3D566004CD}">
          <p14:sldIdLst>
            <p14:sldId id="2147470759"/>
            <p14:sldId id="2147470754"/>
            <p14:sldId id="2147470761"/>
            <p14:sldId id="2147470763"/>
            <p14:sldId id="2147470758"/>
          </p14:sldIdLst>
        </p14:section>
        <p14:section name="Together Mode" id="{626D3095-D2A5-41F0-97A0-2AE9CF91EE56}">
          <p14:sldIdLst>
            <p14:sldId id="2076136368"/>
          </p14:sldIdLst>
        </p14:section>
        <p14:section name="Presentations" id="{22B3E3F4-D9E3-4836-9493-872809FB3B07}">
          <p14:sldIdLst>
            <p14:sldId id="2147470751"/>
          </p14:sldIdLst>
        </p14:section>
        <p14:section name="Wrap Up" id="{C360C68E-66A3-4E03-A19E-8135956D74FC}">
          <p14:sldIdLst>
            <p14:sldId id="2147470748"/>
            <p14:sldId id="2123258947"/>
            <p14:sldId id="2123258948"/>
            <p14:sldId id="2134805608"/>
            <p14:sldId id="277"/>
            <p14:sldId id="21232589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0A1622-BBA9-6ED8-4CAA-29F542906D59}" name="Charles Sterling" initials="CS" userId="S::chass@microsoft.com::40bd4e5c-e532-4c19-8dc9-d591ab81540d" providerId="AD"/>
  <p188:author id="{62EF3A33-C111-F2F8-7B05-16B927EA55E9}" name="Duane Montague (iTalent Corporation)" initials="DC" userId="S::v-dmontague@microsoft.com::5ceb269e-fe30-4ab5-89a6-4a7cc9dd970e" providerId="AD"/>
  <p188:author id="{7DC1B14C-FD7B-BDE5-31CA-42B08BC45C82}" name="Heather Newman" initials="HN" userId="S::henewman@microsoft.com::d1eb30f2-355b-4c6f-9309-2798410e60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5C005C"/>
    <a:srgbClr val="17673F"/>
    <a:srgbClr val="437C61"/>
    <a:srgbClr val="742774"/>
    <a:srgbClr val="E48CC7"/>
    <a:srgbClr val="117B97"/>
    <a:srgbClr val="E6AD10"/>
    <a:srgbClr val="0D36A5"/>
    <a:srgbClr val="06A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5F8A0C-3354-4166-862C-19D1457F8E16}" v="1292" vWet="1294" dt="2022-08-17T14:27:48.267"/>
    <p1510:client id="{8AD77CD7-D108-4CA7-848F-7F519BBC147A}" v="71" dt="2022-08-17T19:34:04.410"/>
    <p1510:client id="{D661A967-0523-4ACC-AFAD-C78ECD121A86}" v="266" dt="2022-08-17T16:02:14.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66" y="4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presProps" Target="presProps.xml"/><Relationship Id="rId20" Type="http://schemas.openxmlformats.org/officeDocument/2006/relationships/slide" Target="slides/slide3.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Benson" userId="d38b912c-55d0-44ce-a085-5a039627a8b5" providerId="ADAL" clId="{8AD77CD7-D108-4CA7-848F-7F519BBC147A}"/>
    <pc:docChg chg="custSel delSld modSld modSection">
      <pc:chgData name="Andrew Benson" userId="d38b912c-55d0-44ce-a085-5a039627a8b5" providerId="ADAL" clId="{8AD77CD7-D108-4CA7-848F-7F519BBC147A}" dt="2022-08-17T18:47:25.687" v="172" actId="1036"/>
      <pc:docMkLst>
        <pc:docMk/>
      </pc:docMkLst>
      <pc:sldChg chg="del">
        <pc:chgData name="Andrew Benson" userId="d38b912c-55d0-44ce-a085-5a039627a8b5" providerId="ADAL" clId="{8AD77CD7-D108-4CA7-848F-7F519BBC147A}" dt="2022-08-17T16:54:23.216" v="1" actId="47"/>
        <pc:sldMkLst>
          <pc:docMk/>
          <pc:sldMk cId="3627272826" sldId="2123258942"/>
        </pc:sldMkLst>
      </pc:sldChg>
      <pc:sldChg chg="del">
        <pc:chgData name="Andrew Benson" userId="d38b912c-55d0-44ce-a085-5a039627a8b5" providerId="ADAL" clId="{8AD77CD7-D108-4CA7-848F-7F519BBC147A}" dt="2022-08-17T17:00:37.078" v="4" actId="47"/>
        <pc:sldMkLst>
          <pc:docMk/>
          <pc:sldMk cId="491001808" sldId="2123258943"/>
        </pc:sldMkLst>
      </pc:sldChg>
      <pc:sldChg chg="del">
        <pc:chgData name="Andrew Benson" userId="d38b912c-55d0-44ce-a085-5a039627a8b5" providerId="ADAL" clId="{8AD77CD7-D108-4CA7-848F-7F519BBC147A}" dt="2022-08-17T17:08:00.317" v="5" actId="47"/>
        <pc:sldMkLst>
          <pc:docMk/>
          <pc:sldMk cId="3395392043" sldId="2123258946"/>
        </pc:sldMkLst>
      </pc:sldChg>
      <pc:sldChg chg="del">
        <pc:chgData name="Andrew Benson" userId="d38b912c-55d0-44ce-a085-5a039627a8b5" providerId="ADAL" clId="{8AD77CD7-D108-4CA7-848F-7F519BBC147A}" dt="2022-08-17T16:54:26.330" v="3" actId="47"/>
        <pc:sldMkLst>
          <pc:docMk/>
          <pc:sldMk cId="4001284136" sldId="2134805598"/>
        </pc:sldMkLst>
      </pc:sldChg>
      <pc:sldChg chg="del">
        <pc:chgData name="Andrew Benson" userId="d38b912c-55d0-44ce-a085-5a039627a8b5" providerId="ADAL" clId="{8AD77CD7-D108-4CA7-848F-7F519BBC147A}" dt="2022-08-17T16:54:24.707" v="2" actId="47"/>
        <pc:sldMkLst>
          <pc:docMk/>
          <pc:sldMk cId="2225302410" sldId="2134805599"/>
        </pc:sldMkLst>
      </pc:sldChg>
      <pc:sldChg chg="del">
        <pc:chgData name="Andrew Benson" userId="d38b912c-55d0-44ce-a085-5a039627a8b5" providerId="ADAL" clId="{8AD77CD7-D108-4CA7-848F-7F519BBC147A}" dt="2022-08-17T16:54:21.612" v="0" actId="47"/>
        <pc:sldMkLst>
          <pc:docMk/>
          <pc:sldMk cId="653028710" sldId="2147470693"/>
        </pc:sldMkLst>
      </pc:sldChg>
      <pc:sldChg chg="del">
        <pc:chgData name="Andrew Benson" userId="d38b912c-55d0-44ce-a085-5a039627a8b5" providerId="ADAL" clId="{8AD77CD7-D108-4CA7-848F-7F519BBC147A}" dt="2022-08-17T17:08:03.594" v="9" actId="47"/>
        <pc:sldMkLst>
          <pc:docMk/>
          <pc:sldMk cId="1883608678" sldId="2147470701"/>
        </pc:sldMkLst>
      </pc:sldChg>
      <pc:sldChg chg="del">
        <pc:chgData name="Andrew Benson" userId="d38b912c-55d0-44ce-a085-5a039627a8b5" providerId="ADAL" clId="{8AD77CD7-D108-4CA7-848F-7F519BBC147A}" dt="2022-08-17T17:08:04.329" v="10" actId="47"/>
        <pc:sldMkLst>
          <pc:docMk/>
          <pc:sldMk cId="2023117860" sldId="2147470702"/>
        </pc:sldMkLst>
      </pc:sldChg>
      <pc:sldChg chg="del">
        <pc:chgData name="Andrew Benson" userId="d38b912c-55d0-44ce-a085-5a039627a8b5" providerId="ADAL" clId="{8AD77CD7-D108-4CA7-848F-7F519BBC147A}" dt="2022-08-17T17:08:05.021" v="11" actId="47"/>
        <pc:sldMkLst>
          <pc:docMk/>
          <pc:sldMk cId="2027509371" sldId="2147470703"/>
        </pc:sldMkLst>
      </pc:sldChg>
      <pc:sldChg chg="del">
        <pc:chgData name="Andrew Benson" userId="d38b912c-55d0-44ce-a085-5a039627a8b5" providerId="ADAL" clId="{8AD77CD7-D108-4CA7-848F-7F519BBC147A}" dt="2022-08-17T17:08:05.665" v="12" actId="47"/>
        <pc:sldMkLst>
          <pc:docMk/>
          <pc:sldMk cId="2982210474" sldId="2147470704"/>
        </pc:sldMkLst>
      </pc:sldChg>
      <pc:sldChg chg="del">
        <pc:chgData name="Andrew Benson" userId="d38b912c-55d0-44ce-a085-5a039627a8b5" providerId="ADAL" clId="{8AD77CD7-D108-4CA7-848F-7F519BBC147A}" dt="2022-08-17T17:08:07.246" v="13" actId="47"/>
        <pc:sldMkLst>
          <pc:docMk/>
          <pc:sldMk cId="2603407407" sldId="2147470705"/>
        </pc:sldMkLst>
      </pc:sldChg>
      <pc:sldChg chg="del">
        <pc:chgData name="Andrew Benson" userId="d38b912c-55d0-44ce-a085-5a039627a8b5" providerId="ADAL" clId="{8AD77CD7-D108-4CA7-848F-7F519BBC147A}" dt="2022-08-17T17:08:01.609" v="6" actId="47"/>
        <pc:sldMkLst>
          <pc:docMk/>
          <pc:sldMk cId="3406582881" sldId="2147470745"/>
        </pc:sldMkLst>
      </pc:sldChg>
      <pc:sldChg chg="del">
        <pc:chgData name="Andrew Benson" userId="d38b912c-55d0-44ce-a085-5a039627a8b5" providerId="ADAL" clId="{8AD77CD7-D108-4CA7-848F-7F519BBC147A}" dt="2022-08-17T17:08:02.392" v="7" actId="47"/>
        <pc:sldMkLst>
          <pc:docMk/>
          <pc:sldMk cId="1219032670" sldId="2147470746"/>
        </pc:sldMkLst>
      </pc:sldChg>
      <pc:sldChg chg="del">
        <pc:chgData name="Andrew Benson" userId="d38b912c-55d0-44ce-a085-5a039627a8b5" providerId="ADAL" clId="{8AD77CD7-D108-4CA7-848F-7F519BBC147A}" dt="2022-08-17T17:08:03.013" v="8" actId="47"/>
        <pc:sldMkLst>
          <pc:docMk/>
          <pc:sldMk cId="2380489948" sldId="2147470747"/>
        </pc:sldMkLst>
      </pc:sldChg>
      <pc:sldChg chg="modSp mod">
        <pc:chgData name="Andrew Benson" userId="d38b912c-55d0-44ce-a085-5a039627a8b5" providerId="ADAL" clId="{8AD77CD7-D108-4CA7-848F-7F519BBC147A}" dt="2022-08-17T18:47:25.687" v="172" actId="1036"/>
        <pc:sldMkLst>
          <pc:docMk/>
          <pc:sldMk cId="2194483745" sldId="2147470751"/>
        </pc:sldMkLst>
        <pc:spChg chg="mod">
          <ac:chgData name="Andrew Benson" userId="d38b912c-55d0-44ce-a085-5a039627a8b5" providerId="ADAL" clId="{8AD77CD7-D108-4CA7-848F-7F519BBC147A}" dt="2022-08-17T18:46:50.370" v="102" actId="20577"/>
          <ac:spMkLst>
            <pc:docMk/>
            <pc:sldMk cId="2194483745" sldId="2147470751"/>
            <ac:spMk id="10" creationId="{2F9D74B7-8175-43F4-B9E3-807C4AE2FA45}"/>
          </ac:spMkLst>
        </pc:spChg>
        <pc:picChg chg="mod">
          <ac:chgData name="Andrew Benson" userId="d38b912c-55d0-44ce-a085-5a039627a8b5" providerId="ADAL" clId="{8AD77CD7-D108-4CA7-848F-7F519BBC147A}" dt="2022-08-17T18:47:25.687" v="172" actId="1036"/>
          <ac:picMkLst>
            <pc:docMk/>
            <pc:sldMk cId="2194483745" sldId="2147470751"/>
            <ac:picMk id="5" creationId="{332C5145-855D-84F7-5753-C8903401EE0A}"/>
          </ac:picMkLst>
        </pc:picChg>
        <pc:picChg chg="mod">
          <ac:chgData name="Andrew Benson" userId="d38b912c-55d0-44ce-a085-5a039627a8b5" providerId="ADAL" clId="{8AD77CD7-D108-4CA7-848F-7F519BBC147A}" dt="2022-08-17T18:47:22.157" v="170" actId="14100"/>
          <ac:picMkLst>
            <pc:docMk/>
            <pc:sldMk cId="2194483745" sldId="2147470751"/>
            <ac:picMk id="6" creationId="{3E8A50C9-7803-44DD-833B-7189D63C60C9}"/>
          </ac:picMkLst>
        </pc:picChg>
        <pc:picChg chg="mod">
          <ac:chgData name="Andrew Benson" userId="d38b912c-55d0-44ce-a085-5a039627a8b5" providerId="ADAL" clId="{8AD77CD7-D108-4CA7-848F-7F519BBC147A}" dt="2022-08-17T18:47:22.157" v="170" actId="14100"/>
          <ac:picMkLst>
            <pc:docMk/>
            <pc:sldMk cId="2194483745" sldId="2147470751"/>
            <ac:picMk id="8" creationId="{4CBC92A1-1D40-6DD9-6D7E-3526E09BA25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925E7-03D6-44C0-8E9C-29EE5CE73AE9}" type="datetimeFigureOut">
              <a:rPr lang="en-US" smtClean="0"/>
              <a:t>8/17/2022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6E3C3-04A0-471E-B672-FC26CA9B223A}" type="slidenum">
              <a:rPr lang="en-US" smtClean="0"/>
              <a:t>‹#›</a:t>
            </a:fld>
            <a:endParaRPr lang="en-US"/>
          </a:p>
        </p:txBody>
      </p:sp>
    </p:spTree>
    <p:extLst>
      <p:ext uri="{BB962C8B-B14F-4D97-AF65-F5344CB8AC3E}">
        <p14:creationId xmlns:p14="http://schemas.microsoft.com/office/powerpoint/2010/main" val="233072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power-platform/power-fx/reference/function-distinct"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power-platform/power-fx/reference/function-forall" TargetMode="External"/><Relationship Id="rId4" Type="http://schemas.openxmlformats.org/officeDocument/2006/relationships/hyperlink" Target="https://docs.microsoft.com/en-us/power-platform/power-fx/reference/operators#thisitem-thisrecord-and-as-operator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aka.ms/m365pnp" TargetMode="External"/><Relationship Id="rId4" Type="http://schemas.openxmlformats.org/officeDocument/2006/relationships/hyperlink" Target="https://aka.ms/powerplatformcommunitycal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3999"/>
              </a:lnSpc>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6605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Segoe UI Semibold" panose="020B0702040204020203" pitchFamily="34" charset="0"/>
                <a:cs typeface="Segoe UI Semibold" panose="020B0702040204020203" pitchFamily="34" charset="0"/>
              </a:rPr>
              <a:t>https://powerplatformconf.com/</a:t>
            </a:r>
          </a:p>
          <a:p>
            <a:endParaRPr lang="en-CA"/>
          </a:p>
          <a:p>
            <a:r>
              <a:rPr lang="en-CA"/>
              <a:t>Early bird ends July 25th</a:t>
            </a:r>
          </a:p>
        </p:txBody>
      </p:sp>
      <p:sp>
        <p:nvSpPr>
          <p:cNvPr id="4" name="Slide Number Placeholder 3"/>
          <p:cNvSpPr>
            <a:spLocks noGrp="1"/>
          </p:cNvSpPr>
          <p:nvPr>
            <p:ph type="sldNum" sz="quarter" idx="5"/>
          </p:nvPr>
        </p:nvSpPr>
        <p:spPr/>
        <p:txBody>
          <a:bodyPr/>
          <a:lstStyle/>
          <a:p>
            <a:fld id="{B006E3C3-04A0-471E-B672-FC26CA9B223A}" type="slidenum">
              <a:rPr lang="en-US" smtClean="0"/>
              <a:t>12</a:t>
            </a:fld>
            <a:endParaRPr lang="en-US"/>
          </a:p>
        </p:txBody>
      </p:sp>
    </p:spTree>
    <p:extLst>
      <p:ext uri="{BB962C8B-B14F-4D97-AF65-F5344CB8AC3E}">
        <p14:creationId xmlns:p14="http://schemas.microsoft.com/office/powerpoint/2010/main" val="372849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634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5389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424"/>
                </a:solidFill>
                <a:effectLst/>
                <a:latin typeface="-apple-system"/>
              </a:rPr>
              <a:t>This month in the Monthly Community Quick Tip segment I’m excited to share a tip from Matthew!  The tip is - How to </a:t>
            </a:r>
            <a:r>
              <a:rPr lang="en-US" sz="1200" b="0" i="0">
                <a:solidFill>
                  <a:schemeClr val="bg1"/>
                </a:solidFill>
                <a:effectLst/>
                <a:latin typeface="-apple-system"/>
              </a:rPr>
              <a:t>r</a:t>
            </a:r>
            <a:r>
              <a:rPr lang="en-US" sz="1200">
                <a:solidFill>
                  <a:schemeClr val="bg1"/>
                </a:solidFill>
              </a:rPr>
              <a:t>emove duplicate rows in collections with only one line of code!</a:t>
            </a:r>
            <a:endParaRPr lang="en-US" b="0" i="0">
              <a:solidFill>
                <a:srgbClr val="242424"/>
              </a:solidFill>
              <a:effectLst/>
              <a:latin typeface="-apple-system"/>
            </a:endParaRPr>
          </a:p>
        </p:txBody>
      </p:sp>
      <p:sp>
        <p:nvSpPr>
          <p:cNvPr id="4" name="Slide Number Placeholder 3"/>
          <p:cNvSpPr>
            <a:spLocks noGrp="1"/>
          </p:cNvSpPr>
          <p:nvPr>
            <p:ph type="sldNum" sz="quarter" idx="5"/>
          </p:nvPr>
        </p:nvSpPr>
        <p:spPr/>
        <p:txBody>
          <a:bodyPr/>
          <a:lstStyle/>
          <a:p>
            <a:fld id="{B006E3C3-04A0-471E-B672-FC26CA9B223A}" type="slidenum">
              <a:rPr lang="en-US" smtClean="0"/>
              <a:t>15</a:t>
            </a:fld>
            <a:endParaRPr lang="en-US"/>
          </a:p>
        </p:txBody>
      </p:sp>
    </p:spTree>
    <p:extLst>
      <p:ext uri="{BB962C8B-B14F-4D97-AF65-F5344CB8AC3E}">
        <p14:creationId xmlns:p14="http://schemas.microsoft.com/office/powerpoint/2010/main" val="2740515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200">
                <a:gradFill>
                  <a:gsLst>
                    <a:gs pos="2917">
                      <a:schemeClr val="tx1"/>
                    </a:gs>
                    <a:gs pos="30000">
                      <a:schemeClr val="tx1"/>
                    </a:gs>
                  </a:gsLst>
                  <a:lin ang="5400000" scaled="0"/>
                </a:gradFill>
              </a:rPr>
              <a:t>To provide an example, first we create a collection with duplicate rows.  The collection is bound to the gallery you see on the left side of the screen.  Here you can see the Ford F150 and the GM Yukon are duplicate rows.</a:t>
            </a:r>
          </a:p>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16</a:t>
            </a:fld>
            <a:endParaRPr lang="en-US"/>
          </a:p>
        </p:txBody>
      </p:sp>
    </p:spTree>
    <p:extLst>
      <p:ext uri="{BB962C8B-B14F-4D97-AF65-F5344CB8AC3E}">
        <p14:creationId xmlns:p14="http://schemas.microsoft.com/office/powerpoint/2010/main" val="2776114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Poppins" panose="00000500000000000000" pitchFamily="2" charset="0"/>
              </a:rPr>
              <a:t>Then, we use one line of code to create a new collection that does not contain any duplicates.  In this example, the gallery on the right side of the screen is bound to the </a:t>
            </a:r>
            <a:r>
              <a:rPr lang="en-US" b="0" i="0" err="1">
                <a:solidFill>
                  <a:srgbClr val="333333"/>
                </a:solidFill>
                <a:effectLst/>
                <a:latin typeface="Poppins" panose="00000500000000000000" pitchFamily="2" charset="0"/>
              </a:rPr>
              <a:t>mySolution</a:t>
            </a:r>
            <a:r>
              <a:rPr lang="en-US" b="0" i="0">
                <a:solidFill>
                  <a:srgbClr val="333333"/>
                </a:solidFill>
                <a:effectLst/>
                <a:latin typeface="Poppins" panose="00000500000000000000" pitchFamily="2" charset="0"/>
              </a:rPr>
              <a:t> collection that does not contain duplicate rows.</a:t>
            </a:r>
          </a:p>
        </p:txBody>
      </p:sp>
      <p:sp>
        <p:nvSpPr>
          <p:cNvPr id="4" name="Slide Number Placeholder 3"/>
          <p:cNvSpPr>
            <a:spLocks noGrp="1"/>
          </p:cNvSpPr>
          <p:nvPr>
            <p:ph type="sldNum" sz="quarter" idx="5"/>
          </p:nvPr>
        </p:nvSpPr>
        <p:spPr/>
        <p:txBody>
          <a:bodyPr/>
          <a:lstStyle/>
          <a:p>
            <a:fld id="{B006E3C3-04A0-471E-B672-FC26CA9B223A}" type="slidenum">
              <a:rPr lang="en-US" smtClean="0"/>
              <a:t>17</a:t>
            </a:fld>
            <a:endParaRPr lang="en-US"/>
          </a:p>
        </p:txBody>
      </p:sp>
    </p:spTree>
    <p:extLst>
      <p:ext uri="{BB962C8B-B14F-4D97-AF65-F5344CB8AC3E}">
        <p14:creationId xmlns:p14="http://schemas.microsoft.com/office/powerpoint/2010/main" val="2207567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Poppins" panose="00000500000000000000" pitchFamily="2" charset="0"/>
              </a:rPr>
              <a:t>Here’s how it works:</a:t>
            </a:r>
          </a:p>
          <a:p>
            <a:pPr algn="l"/>
            <a:endParaRPr lang="en-US" b="0" i="0">
              <a:solidFill>
                <a:srgbClr val="333333"/>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333333"/>
                </a:solidFill>
                <a:effectLst/>
                <a:uLnTx/>
                <a:uFillTx/>
              </a:rPr>
              <a:t>1. The </a:t>
            </a:r>
            <a:r>
              <a:rPr kumimoji="0" lang="en-US" b="0" i="0" u="none" strike="noStrike" kern="1200" cap="none" spc="0" normalizeH="0" baseline="0" noProof="0">
                <a:ln>
                  <a:noFill/>
                </a:ln>
                <a:solidFill>
                  <a:srgbClr val="FF627D"/>
                </a:solidFill>
                <a:effectLst/>
                <a:uLnTx/>
                <a:uFillTx/>
                <a:hlinkClick r:id="rId3"/>
              </a:rPr>
              <a:t>Distinct function</a:t>
            </a:r>
            <a:r>
              <a:rPr kumimoji="0" lang="en-US" b="0" i="0" u="none" strike="noStrike" kern="1200" cap="none" spc="0" normalizeH="0" baseline="0" noProof="0">
                <a:ln>
                  <a:noFill/>
                </a:ln>
                <a:solidFill>
                  <a:srgbClr val="333333"/>
                </a:solidFill>
                <a:effectLst/>
                <a:uLnTx/>
                <a:uFillTx/>
              </a:rPr>
              <a:t> returns a one-column table of unique values for a field.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333333"/>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333333"/>
                </a:solidFill>
                <a:effectLst/>
                <a:uLnTx/>
                <a:uFillTx/>
              </a:rPr>
              <a:t>2. When we use </a:t>
            </a:r>
            <a:r>
              <a:rPr kumimoji="0" lang="en-US" b="0" i="0" u="none" strike="noStrike" kern="1200" cap="none" spc="0" normalizeH="0" baseline="0" noProof="0" err="1">
                <a:ln>
                  <a:noFill/>
                </a:ln>
                <a:solidFill>
                  <a:srgbClr val="FF627D"/>
                </a:solidFill>
                <a:effectLst/>
                <a:uLnTx/>
                <a:uFillTx/>
                <a:hlinkClick r:id="rId4"/>
              </a:rPr>
              <a:t>ThisRecord</a:t>
            </a:r>
            <a:r>
              <a:rPr kumimoji="0" lang="en-US" b="0" i="0" u="none" strike="noStrike" kern="1200" cap="none" spc="0" normalizeH="0" baseline="0" noProof="0">
                <a:ln>
                  <a:noFill/>
                </a:ln>
                <a:solidFill>
                  <a:srgbClr val="333333"/>
                </a:solidFill>
                <a:effectLst/>
                <a:uLnTx/>
                <a:uFillTx/>
              </a:rPr>
              <a:t> instead of a column name, it results in a one-column table of unique records.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333333"/>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333333"/>
                </a:solidFill>
                <a:effectLst/>
                <a:uLnTx/>
                <a:uFillTx/>
              </a:rPr>
              <a:t>3. Then, we loop over the one column table using </a:t>
            </a:r>
            <a:r>
              <a:rPr kumimoji="0" lang="en-US" b="0" i="0" u="none" strike="noStrike" kern="1200" cap="none" spc="0" normalizeH="0" baseline="0" noProof="0" err="1">
                <a:ln>
                  <a:noFill/>
                </a:ln>
                <a:solidFill>
                  <a:srgbClr val="FF627D"/>
                </a:solidFill>
                <a:effectLst/>
                <a:uLnTx/>
                <a:uFillTx/>
                <a:hlinkClick r:id="rId5"/>
              </a:rPr>
              <a:t>ForAll</a:t>
            </a:r>
            <a:r>
              <a:rPr kumimoji="0" lang="en-US" b="0" i="0" u="none" strike="noStrike" kern="1200" cap="none" spc="0" normalizeH="0" baseline="0" noProof="0">
                <a:ln>
                  <a:noFill/>
                </a:ln>
                <a:solidFill>
                  <a:srgbClr val="333333"/>
                </a:solidFill>
                <a:effectLst/>
                <a:uLnTx/>
                <a:uFillTx/>
              </a:rPr>
              <a:t> to extract the rows into a multiple-column table.</a:t>
            </a:r>
          </a:p>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18</a:t>
            </a:fld>
            <a:endParaRPr lang="en-US"/>
          </a:p>
        </p:txBody>
      </p:sp>
    </p:spTree>
    <p:extLst>
      <p:ext uri="{BB962C8B-B14F-4D97-AF65-F5344CB8AC3E}">
        <p14:creationId xmlns:p14="http://schemas.microsoft.com/office/powerpoint/2010/main" val="3320426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424"/>
                </a:solidFill>
                <a:effectLst/>
                <a:latin typeface="-apple-system"/>
              </a:rPr>
              <a:t>You can learn more about this topic on Matt’s blog.  Thanks again for sharing the tip, Matt!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42424"/>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424"/>
                </a:solidFill>
                <a:effectLst/>
                <a:latin typeface="-apple-system"/>
              </a:rPr>
              <a:t>If you have a Quick Tip, please reach out to us and submit your idea and we will present it on the call.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42424"/>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424"/>
                </a:solidFill>
                <a:effectLst/>
                <a:latin typeface="-apple-system"/>
              </a:rPr>
              <a:t>Thanks everyone!  Back to you, David.</a:t>
            </a:r>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19</a:t>
            </a:fld>
            <a:endParaRPr lang="en-US"/>
          </a:p>
        </p:txBody>
      </p:sp>
    </p:spTree>
    <p:extLst>
      <p:ext uri="{BB962C8B-B14F-4D97-AF65-F5344CB8AC3E}">
        <p14:creationId xmlns:p14="http://schemas.microsoft.com/office/powerpoint/2010/main" val="1325467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about each demo go here.</a:t>
            </a: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8/17/2022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06E3C3-04A0-471E-B672-FC26CA9B223A}" type="slidenum">
              <a:rPr lang="en-US" smtClean="0"/>
              <a:t>24</a:t>
            </a:fld>
            <a:endParaRPr lang="en-US"/>
          </a:p>
        </p:txBody>
      </p:sp>
    </p:spTree>
    <p:extLst>
      <p:ext uri="{BB962C8B-B14F-4D97-AF65-F5344CB8AC3E}">
        <p14:creationId xmlns:p14="http://schemas.microsoft.com/office/powerpoint/2010/main" val="278712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791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8/17/2022 11:44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4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https://aka.ms/M365PnP/videos</a:t>
            </a:r>
            <a:endParaRPr lang="en-US"/>
          </a:p>
          <a:p>
            <a:endParaRPr lang="en-US"/>
          </a:p>
          <a:p>
            <a:r>
              <a:rPr lang="en-US">
                <a:hlinkClick r:id="rId4"/>
              </a:rPr>
              <a:t>https://aka.ms/powerplatformcommunitycall</a:t>
            </a:r>
            <a:endParaRPr lang="en-US"/>
          </a:p>
          <a:p>
            <a:endParaRPr lang="en-US"/>
          </a:p>
          <a:p>
            <a:r>
              <a:rPr lang="en-US">
                <a:hlinkClick r:id="rId5"/>
              </a:rPr>
              <a:t>http://aka.ms/m365pnp</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129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3999"/>
              </a:lnSpc>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916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91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006E3C3-04A0-471E-B672-FC26CA9B223A}" type="slidenum">
              <a:rPr lang="en-US" smtClean="0"/>
              <a:t>6</a:t>
            </a:fld>
            <a:endParaRPr lang="en-US"/>
          </a:p>
        </p:txBody>
      </p:sp>
    </p:spTree>
    <p:extLst>
      <p:ext uri="{BB962C8B-B14F-4D97-AF65-F5344CB8AC3E}">
        <p14:creationId xmlns:p14="http://schemas.microsoft.com/office/powerpoint/2010/main" val="384018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updates that we processed  since out last call.</a:t>
            </a:r>
          </a:p>
          <a:p>
            <a:endParaRPr lang="en-US"/>
          </a:p>
          <a:p>
            <a:r>
              <a:rPr lang="en-US" b="1"/>
              <a:t>New samples:</a:t>
            </a:r>
          </a:p>
          <a:p>
            <a:pPr algn="l"/>
            <a:r>
              <a:rPr lang="en-US" b="1"/>
              <a:t>- Power Automate: SharePoint Collect Feedback</a:t>
            </a:r>
            <a:br>
              <a:rPr lang="en-US"/>
            </a:br>
            <a:r>
              <a:rPr lang="en-US"/>
              <a:t>  April Dunnam | @aprildunnam</a:t>
            </a:r>
            <a:br>
              <a:rPr lang="en-US"/>
            </a:br>
            <a:r>
              <a:rPr lang="en-US"/>
              <a:t>  </a:t>
            </a:r>
            <a:r>
              <a:rPr lang="en-US" b="0" i="0">
                <a:solidFill>
                  <a:srgbClr val="C9D1D9"/>
                </a:solidFill>
                <a:effectLst/>
                <a:latin typeface="-apple-system"/>
              </a:rPr>
              <a:t>Demonstrates:</a:t>
            </a:r>
          </a:p>
          <a:p>
            <a:pPr algn="l">
              <a:buFont typeface="Arial" panose="020B0604020202020204" pitchFamily="34" charset="0"/>
              <a:buChar char="•"/>
            </a:pPr>
            <a:r>
              <a:rPr lang="en-US" b="0" i="0">
                <a:solidFill>
                  <a:srgbClr val="C9D1D9"/>
                </a:solidFill>
                <a:effectLst/>
                <a:latin typeface="-apple-system"/>
              </a:rPr>
              <a:t>Executing a Flow from a SharePoint Library with input parameters</a:t>
            </a:r>
          </a:p>
          <a:p>
            <a:pPr algn="l">
              <a:buFont typeface="Arial" panose="020B0604020202020204" pitchFamily="34" charset="0"/>
              <a:buChar char="•"/>
            </a:pPr>
            <a:r>
              <a:rPr lang="en-US" b="0" i="0">
                <a:solidFill>
                  <a:srgbClr val="C9D1D9"/>
                </a:solidFill>
                <a:effectLst/>
                <a:latin typeface="-apple-system"/>
              </a:rPr>
              <a:t>Leveraging the custom responses option in Power Automate approvals</a:t>
            </a:r>
          </a:p>
          <a:p>
            <a:r>
              <a:rPr lang="en-US"/>
              <a:t>https://github.com/pnp/powerautomate-samples/tree/main/samples/sharepoint-collect-feedback</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US" b="1"/>
              <a:t>Power Automate: </a:t>
            </a:r>
            <a:r>
              <a:rPr lang="en-US" sz="900" b="1">
                <a:latin typeface="+mn-lt"/>
                <a:ea typeface="+mn-lt"/>
                <a:cs typeface="+mn-lt"/>
              </a:rPr>
              <a:t>Get Graph API Data within Power BI Reports</a:t>
            </a:r>
            <a:br>
              <a:rPr lang="en-US" sz="900" b="1">
                <a:latin typeface="+mn-lt"/>
                <a:ea typeface="+mn-lt"/>
                <a:cs typeface="+mn-lt"/>
              </a:rPr>
            </a:br>
            <a:r>
              <a:rPr lang="en-US" sz="900" b="1">
                <a:latin typeface="+mn-lt"/>
                <a:ea typeface="+mn-lt"/>
                <a:cs typeface="+mn-lt"/>
              </a:rPr>
              <a:t>   </a:t>
            </a:r>
            <a:r>
              <a:rPr lang="en-US" sz="900">
                <a:latin typeface="+mn-lt"/>
                <a:ea typeface="+mn-lt"/>
                <a:cs typeface="+mn-lt"/>
              </a:rPr>
              <a:t>Scott McKenzie</a:t>
            </a:r>
            <a:r>
              <a:rPr lang="en-US" sz="900">
                <a:solidFill>
                  <a:srgbClr val="2F2F2F"/>
                </a:solidFill>
                <a:latin typeface="Segoe UI"/>
                <a:ea typeface="+mn-lt"/>
                <a:cs typeface="+mn-lt"/>
              </a:rPr>
              <a:t> </a:t>
            </a:r>
            <a:r>
              <a:rPr lang="en-US" sz="900">
                <a:solidFill>
                  <a:srgbClr val="1973B9"/>
                </a:solidFill>
                <a:latin typeface="Segoe UI"/>
                <a:ea typeface="+mn-lt"/>
                <a:cs typeface="+mn-lt"/>
              </a:rPr>
              <a:t>|</a:t>
            </a:r>
            <a:r>
              <a:rPr lang="en-US" sz="900">
                <a:latin typeface="Segoe UI"/>
                <a:ea typeface="+mn-lt"/>
                <a:cs typeface="+mn-lt"/>
              </a:rPr>
              <a:t> </a:t>
            </a:r>
            <a:r>
              <a:rPr lang="en-US" sz="900">
                <a:latin typeface="+mn-lt"/>
                <a:ea typeface="+mn-lt"/>
                <a:cs typeface="+mn-lt"/>
              </a:rPr>
              <a:t>@365EDUBI</a:t>
            </a:r>
            <a:br>
              <a:rPr lang="en-US" sz="900">
                <a:latin typeface="+mn-lt"/>
                <a:ea typeface="+mn-lt"/>
                <a:cs typeface="+mn-lt"/>
              </a:rPr>
            </a:br>
            <a:r>
              <a:rPr lang="en-US" sz="900">
                <a:latin typeface="+mn-lt"/>
                <a:ea typeface="+mn-lt"/>
                <a:cs typeface="+mn-lt"/>
              </a:rPr>
              <a:t>   </a:t>
            </a:r>
            <a:r>
              <a:rPr lang="en-US" b="0" i="0">
                <a:solidFill>
                  <a:srgbClr val="C9D1D9"/>
                </a:solidFill>
                <a:effectLst/>
                <a:latin typeface="-apple-system"/>
              </a:rPr>
              <a:t>Enables Graph API data to be refreshed within the Power BI Service.</a:t>
            </a:r>
            <a:br>
              <a:rPr lang="en-US" b="0" i="0">
                <a:solidFill>
                  <a:srgbClr val="C9D1D9"/>
                </a:solidFill>
                <a:effectLst/>
                <a:latin typeface="-apple-system"/>
              </a:rPr>
            </a:br>
            <a:r>
              <a:rPr lang="en-US" b="0" i="0">
                <a:solidFill>
                  <a:srgbClr val="C9D1D9"/>
                </a:solidFill>
                <a:effectLst/>
                <a:latin typeface="-apple-system"/>
              </a:rPr>
              <a:t>   </a:t>
            </a:r>
            <a:r>
              <a:rPr lang="en-US"/>
              <a:t>https://github.com/pnp/powerautomate-samples/tree/main/samples/</a:t>
            </a:r>
            <a:r>
              <a:rPr lang="en-US" b="0" i="0">
                <a:solidFill>
                  <a:srgbClr val="C9D1D9"/>
                </a:solidFill>
                <a:effectLst/>
                <a:latin typeface="-apple-system"/>
              </a:rPr>
              <a:t>graph_api_in_power_bi</a:t>
            </a:r>
            <a:endParaRPr lang="en-US" sz="900">
              <a:latin typeface="Segoe UI"/>
              <a:ea typeface="+mn-lt"/>
              <a:cs typeface="+mn-lt"/>
            </a:endParaRPr>
          </a:p>
          <a:p>
            <a:br>
              <a:rPr lang="en-US"/>
            </a:br>
            <a:endParaRPr lang="en-US"/>
          </a:p>
          <a:p>
            <a:r>
              <a:rPr lang="en-US" b="1"/>
              <a:t>Updated samples:</a:t>
            </a:r>
          </a:p>
          <a:p>
            <a:pPr marL="171450" indent="-171450">
              <a:buFontTx/>
              <a:buChar char="-"/>
            </a:pPr>
            <a:r>
              <a:rPr lang="en-US" b="1"/>
              <a:t>Power App: Fluent UI Custom Theme</a:t>
            </a:r>
            <a:br>
              <a:rPr lang="en-US" b="1"/>
            </a:br>
            <a:r>
              <a:rPr lang="it-IT"/>
              <a:t>Fabio Franzini | @franzinifabio</a:t>
            </a:r>
            <a:br>
              <a:rPr lang="en-US"/>
            </a:br>
            <a:r>
              <a:rPr lang="en-US"/>
              <a:t>Fixed </a:t>
            </a:r>
            <a:r>
              <a:rPr lang="en-US" err="1"/>
              <a:t>datepicker</a:t>
            </a:r>
            <a:r>
              <a:rPr lang="en-US"/>
              <a:t> control theme</a:t>
            </a:r>
            <a:br>
              <a:rPr lang="en-US"/>
            </a:br>
            <a:r>
              <a:rPr lang="en-US"/>
              <a:t>https://github.com/pnp/powerapps-samples/tree/main/samples/fluentui-custom-theme </a:t>
            </a:r>
            <a:br>
              <a:rPr lang="en-US"/>
            </a:br>
            <a:endParaRPr lang="en-US"/>
          </a:p>
          <a:p>
            <a:pPr marL="0" indent="0">
              <a:buFontTx/>
              <a:buNone/>
            </a:pPr>
            <a:r>
              <a:rPr lang="en-US"/>
              <a:t>These latest samples should show within 24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75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32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Master" Target="../slideMasters/slideMaster4.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5.jpe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7.jpeg"/><Relationship Id="rId1" Type="http://schemas.openxmlformats.org/officeDocument/2006/relationships/slideMaster" Target="../slideMasters/slideMaster6.xml"/><Relationship Id="rId5" Type="http://schemas.openxmlformats.org/officeDocument/2006/relationships/image" Target="../media/image49.svg"/><Relationship Id="rId4" Type="http://schemas.openxmlformats.org/officeDocument/2006/relationships/image" Target="../media/image48.png"/></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jpe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6.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6.xml"/><Relationship Id="rId4" Type="http://schemas.openxmlformats.org/officeDocument/2006/relationships/image" Target="../media/image64.jpe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6.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6.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6.xml"/><Relationship Id="rId4" Type="http://schemas.openxmlformats.org/officeDocument/2006/relationships/image" Target="../media/image7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6.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6.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83.png"/></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jpeg"/><Relationship Id="rId1" Type="http://schemas.openxmlformats.org/officeDocument/2006/relationships/slideMaster" Target="../slideMasters/slideMaster7.xml"/><Relationship Id="rId4" Type="http://schemas.openxmlformats.org/officeDocument/2006/relationships/image" Target="../media/image55.jpe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7.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7.xml"/><Relationship Id="rId4" Type="http://schemas.openxmlformats.org/officeDocument/2006/relationships/image" Target="../media/image64.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7.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7.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7.xml"/><Relationship Id="rId4" Type="http://schemas.openxmlformats.org/officeDocument/2006/relationships/image" Target="../media/image76.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7.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7.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32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32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Master" Target="../slideMasters/slideMaster7.xml"/><Relationship Id="rId1" Type="http://schemas.openxmlformats.org/officeDocument/2006/relationships/themeOverride" Target="../theme/themeOverride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4.pn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Master" Target="../slideMasters/slideMaster8.xml"/><Relationship Id="rId4" Type="http://schemas.openxmlformats.org/officeDocument/2006/relationships/image" Target="../media/image33.emf"/></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Master" Target="../slideMasters/slideMaster8.xml"/><Relationship Id="rId1" Type="http://schemas.openxmlformats.org/officeDocument/2006/relationships/tags" Target="../tags/tag1.xml"/><Relationship Id="rId4" Type="http://schemas.openxmlformats.org/officeDocument/2006/relationships/image" Target="../media/image93.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Master" Target="../slideMasters/slideMaster8.xml"/><Relationship Id="rId1" Type="http://schemas.openxmlformats.org/officeDocument/2006/relationships/tags" Target="../tags/tag2.xml"/><Relationship Id="rId4" Type="http://schemas.openxmlformats.org/officeDocument/2006/relationships/image" Target="../media/image93.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94.png"/><Relationship Id="rId1" Type="http://schemas.openxmlformats.org/officeDocument/2006/relationships/slideMaster" Target="../slideMasters/slideMaster9.xml"/><Relationship Id="rId4" Type="http://schemas.openxmlformats.org/officeDocument/2006/relationships/image" Target="../media/image95.png"/></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96.png"/><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96.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Master" Target="../slideMasters/slideMaster10.xml"/><Relationship Id="rId5" Type="http://schemas.openxmlformats.org/officeDocument/2006/relationships/image" Target="../media/image101.png"/><Relationship Id="rId4" Type="http://schemas.openxmlformats.org/officeDocument/2006/relationships/image" Target="../media/image100.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1.jpeg"/><Relationship Id="rId1" Type="http://schemas.openxmlformats.org/officeDocument/2006/relationships/slideMaster" Target="../slideMasters/slideMaster11.xml"/><Relationship Id="rId4" Type="http://schemas.openxmlformats.org/officeDocument/2006/relationships/image" Target="../media/image32.png"/></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jpeg"/><Relationship Id="rId1" Type="http://schemas.openxmlformats.org/officeDocument/2006/relationships/slideMaster" Target="../slideMasters/slideMaster11.xml"/><Relationship Id="rId4" Type="http://schemas.openxmlformats.org/officeDocument/2006/relationships/image" Target="../media/image55.jpe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11.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11.xml"/><Relationship Id="rId4" Type="http://schemas.openxmlformats.org/officeDocument/2006/relationships/image" Target="../media/image64.jpe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1.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1.xml"/><Relationship Id="rId4" Type="http://schemas.openxmlformats.org/officeDocument/2006/relationships/image" Target="../media/image76.jpe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1.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1.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6.jpeg"/><Relationship Id="rId1" Type="http://schemas.openxmlformats.org/officeDocument/2006/relationships/slideMaster" Target="../slideMasters/slideMaster12.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7.jpeg"/><Relationship Id="rId1" Type="http://schemas.openxmlformats.org/officeDocument/2006/relationships/slideMaster" Target="../slideMasters/slideMaster12.xml"/><Relationship Id="rId4" Type="http://schemas.openxmlformats.org/officeDocument/2006/relationships/image" Target="../media/image5.emf"/></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8.jpeg"/><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9.jpeg"/><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0.jpeg"/><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1.jpeg"/><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2.jpe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3.jpeg"/><Relationship Id="rId1" Type="http://schemas.openxmlformats.org/officeDocument/2006/relationships/slideMaster" Target="../slideMasters/slideMaster12.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4.png"/><Relationship Id="rId1" Type="http://schemas.openxmlformats.org/officeDocument/2006/relationships/slideMaster" Target="../slideMasters/slideMaster12.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5.jpeg"/><Relationship Id="rId1" Type="http://schemas.openxmlformats.org/officeDocument/2006/relationships/slideMaster" Target="../slideMasters/slideMaster12.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6.jpeg"/><Relationship Id="rId1" Type="http://schemas.openxmlformats.org/officeDocument/2006/relationships/slideMaster" Target="../slideMasters/slideMaster1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Master" Target="../slideMasters/slideMaster12.xml"/><Relationship Id="rId5" Type="http://schemas.openxmlformats.org/officeDocument/2006/relationships/image" Target="../media/image122.jpeg"/><Relationship Id="rId4" Type="http://schemas.openxmlformats.org/officeDocument/2006/relationships/image" Target="../media/image121.jpeg"/></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Master" Target="../slideMasters/slideMaster12.xml"/><Relationship Id="rId4" Type="http://schemas.openxmlformats.org/officeDocument/2006/relationships/image" Target="../media/image125.jpe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Master" Target="../slideMasters/slideMaster12.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Master" Target="../slideMasters/slideMaster12.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Master" Target="../slideMasters/slideMaster12.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Master" Target="../slideMasters/slideMaster1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Master" Target="../slideMasters/slideMaster12.xml"/><Relationship Id="rId4" Type="http://schemas.openxmlformats.org/officeDocument/2006/relationships/image" Target="../media/image133.png"/></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Master" Target="../slideMasters/slideMaster1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4.png"/><Relationship Id="rId1" Type="http://schemas.openxmlformats.org/officeDocument/2006/relationships/slideMaster" Target="../slideMasters/slideMaster1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3.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Master" Target="../slideMasters/slideMaster13.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Master" Target="../slideMasters/slideMaster13.xml"/><Relationship Id="rId4" Type="http://schemas.openxmlformats.org/officeDocument/2006/relationships/image" Target="../media/image5.emf"/></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hyperlink" Target="http://commons.wikimedia.org/wiki/File:Arcade_video_game_buttons.jpg" TargetMode="External"/><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E09D-7FE3-43C1-B406-9D389FF8EA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2ED694-DB98-4E05-BBAD-669796064A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1327DC-F4AC-45E3-B26B-E19523F7B604}"/>
              </a:ext>
            </a:extLst>
          </p:cNvPr>
          <p:cNvSpPr>
            <a:spLocks noGrp="1"/>
          </p:cNvSpPr>
          <p:nvPr>
            <p:ph type="dt" sz="half" idx="10"/>
          </p:nvPr>
        </p:nvSpPr>
        <p:spPr/>
        <p:txBody>
          <a:bodyPr/>
          <a:lstStyle/>
          <a:p>
            <a:fld id="{15AFA35D-41A6-40AC-98F2-40406F419FFB}" type="datetimeFigureOut">
              <a:rPr lang="en-US" smtClean="0"/>
              <a:t>8/17/2022</a:t>
            </a:fld>
            <a:endParaRPr lang="en-US"/>
          </a:p>
        </p:txBody>
      </p:sp>
      <p:sp>
        <p:nvSpPr>
          <p:cNvPr id="5" name="Footer Placeholder 4">
            <a:extLst>
              <a:ext uri="{FF2B5EF4-FFF2-40B4-BE49-F238E27FC236}">
                <a16:creationId xmlns:a16="http://schemas.microsoft.com/office/drawing/2014/main" id="{382B5243-B36A-4668-B8AE-3EA1B22D9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0978C-A3F3-4B95-A515-5F0516A318C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9406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0375-A88F-489F-B9AF-D8A478B65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8369-E432-4E62-AC28-05D9F71515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66D39-D078-4426-9E2B-25FC7F661BCC}"/>
              </a:ext>
            </a:extLst>
          </p:cNvPr>
          <p:cNvSpPr>
            <a:spLocks noGrp="1"/>
          </p:cNvSpPr>
          <p:nvPr>
            <p:ph type="dt" sz="half" idx="10"/>
          </p:nvPr>
        </p:nvSpPr>
        <p:spPr/>
        <p:txBody>
          <a:bodyPr/>
          <a:lstStyle/>
          <a:p>
            <a:fld id="{15AFA35D-41A6-40AC-98F2-40406F419FFB}" type="datetimeFigureOut">
              <a:rPr lang="en-US" smtClean="0"/>
              <a:t>8/17/2022</a:t>
            </a:fld>
            <a:endParaRPr lang="en-US"/>
          </a:p>
        </p:txBody>
      </p:sp>
      <p:sp>
        <p:nvSpPr>
          <p:cNvPr id="5" name="Footer Placeholder 4">
            <a:extLst>
              <a:ext uri="{FF2B5EF4-FFF2-40B4-BE49-F238E27FC236}">
                <a16:creationId xmlns:a16="http://schemas.microsoft.com/office/drawing/2014/main" id="{5862147E-C8DE-4DE8-AD22-2133AA3EC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D90D0-01D4-4254-B8F5-DA4924936D1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36632976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E321A-CC79-4FA6-99F2-FF2DBCE4D5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BEC5B6-F007-4F43-8348-FEA7BBD652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60D2A-4B2C-4DC8-8EF1-3578FC08B3F4}"/>
              </a:ext>
            </a:extLst>
          </p:cNvPr>
          <p:cNvSpPr>
            <a:spLocks noGrp="1"/>
          </p:cNvSpPr>
          <p:nvPr>
            <p:ph type="dt" sz="half" idx="10"/>
          </p:nvPr>
        </p:nvSpPr>
        <p:spPr/>
        <p:txBody>
          <a:bodyPr/>
          <a:lstStyle/>
          <a:p>
            <a:fld id="{15AFA35D-41A6-40AC-98F2-40406F419FFB}" type="datetimeFigureOut">
              <a:rPr lang="en-US" smtClean="0"/>
              <a:t>8/17/2022</a:t>
            </a:fld>
            <a:endParaRPr lang="en-US"/>
          </a:p>
        </p:txBody>
      </p:sp>
      <p:sp>
        <p:nvSpPr>
          <p:cNvPr id="5" name="Footer Placeholder 4">
            <a:extLst>
              <a:ext uri="{FF2B5EF4-FFF2-40B4-BE49-F238E27FC236}">
                <a16:creationId xmlns:a16="http://schemas.microsoft.com/office/drawing/2014/main" id="{9722A35D-6E11-484F-8ECA-2750D5239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351B1-C95E-4BA7-8480-64C21910B13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3391275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3776510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6333712" y="-314"/>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125282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27528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1"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316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8/17/2022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47012502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0"/>
            <a:ext cx="2743200" cy="365125"/>
          </a:xfrm>
        </p:spPr>
        <p:txBody>
          <a:bodyPr/>
          <a:lstStyle/>
          <a:p>
            <a:fld id="{57CBC189-D998-4C47-8DDA-AA904C8A30B8}" type="datetimeFigureOut">
              <a:rPr lang="en-US" smtClean="0"/>
              <a:t>8/17/2022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2"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1652917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Only">
    <p:bg bwMode="gray">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solidFill>
                  <a:schemeClr val="tx1"/>
                </a:solidFill>
              </a:defRPr>
            </a:lvl1pPr>
          </a:lstStyle>
          <a:p>
            <a:r>
              <a:rPr lang="en-US"/>
              <a:t>Title of the page</a:t>
            </a:r>
          </a:p>
        </p:txBody>
      </p:sp>
    </p:spTree>
    <p:extLst>
      <p:ext uri="{BB962C8B-B14F-4D97-AF65-F5344CB8AC3E}">
        <p14:creationId xmlns:p14="http://schemas.microsoft.com/office/powerpoint/2010/main" val="277022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4" name="Picture 3" descr="Microsoft Ignite">
            <a:extLst>
              <a:ext uri="{FF2B5EF4-FFF2-40B4-BE49-F238E27FC236}">
                <a16:creationId xmlns:a16="http://schemas.microsoft.com/office/drawing/2014/main" id="{E4331205-A281-8347-98B5-A61FE2892D6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white">
          <a:xfrm>
            <a:off x="0" y="2235574"/>
            <a:ext cx="4208095" cy="2386850"/>
          </a:xfrm>
          <a:prstGeom prst="rect">
            <a:avLst/>
          </a:prstGeom>
        </p:spPr>
      </p:pic>
      <p:pic>
        <p:nvPicPr>
          <p:cNvPr id="12" name="MS logo white - EMF" descr="Microsoft logo white text version">
            <a:extLst>
              <a:ext uri="{FF2B5EF4-FFF2-40B4-BE49-F238E27FC236}">
                <a16:creationId xmlns:a16="http://schemas.microsoft.com/office/drawing/2014/main" id="{C4303FEB-00EB-724B-8D30-ED90558A75F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96640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0F5A225F-876F-4443-B278-405E580633F4}"/>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AE0E6CCF-C88A-4CD7-8442-8314CA9447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81BFE8E7-8BCF-40F6-8BF9-968C3A91E601}"/>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89B58622-8264-45AF-90F6-F0D4EEAFAF4A}"/>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931B0D61-53D6-4318-A0A2-7998A2E5948C}"/>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619C1142-4B12-491A-81DB-DD05505716C7}"/>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35DF49C2-41E2-4550-AB74-4B87C1CFA6EA}"/>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CE01DA7B-AD04-43E8-ADD5-07F2CC6F6D8B}"/>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2604045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7580" y="3157420"/>
            <a:ext cx="3039830" cy="652615"/>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4222240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FADC4FA9-0E27-44B9-A6CA-0ED475F0ED4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3B3D1568-3254-463A-BEEB-9417E7404BC3}"/>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838CEB4F-5C23-4258-9190-F98F29C584D5}"/>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F5C9D4C4-D5FF-4493-B77C-49D0E3107CDB}"/>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1E7AD421-B6E4-4AA4-B945-63ECE18F3DA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6945BB45-9C4D-4670-84F4-D8A3996B47DF}"/>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6B904A59-7CFB-4C5C-A13B-7BDD8736FE00}"/>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3C58B68B-E3CD-4933-9B16-9044AAB7EFB2}"/>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82795722-ECE3-432F-B988-5998B113F54F}"/>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683462E4-0A13-43AD-A932-D15D08212279}"/>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29332067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57194587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PCallTempla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Microsoft Power Platform</a:t>
            </a:r>
          </a:p>
        </p:txBody>
      </p:sp>
      <p:pic>
        <p:nvPicPr>
          <p:cNvPr id="34" name="Graphic 33">
            <a:extLst>
              <a:ext uri="{FF2B5EF4-FFF2-40B4-BE49-F238E27FC236}">
                <a16:creationId xmlns:a16="http://schemas.microsoft.com/office/drawing/2014/main" id="{FF209B55-F596-299E-9F54-0C6F8293A87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7290" y="4169021"/>
            <a:ext cx="914400" cy="914400"/>
          </a:xfrm>
          <a:prstGeom prst="rect">
            <a:avLst/>
          </a:prstGeom>
        </p:spPr>
      </p:pic>
      <p:pic>
        <p:nvPicPr>
          <p:cNvPr id="35" name="Graphic 34">
            <a:extLst>
              <a:ext uri="{FF2B5EF4-FFF2-40B4-BE49-F238E27FC236}">
                <a16:creationId xmlns:a16="http://schemas.microsoft.com/office/drawing/2014/main" id="{5D6B1FCF-3F38-756F-150D-0ECA677513C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36421" y="4169021"/>
            <a:ext cx="914400" cy="914400"/>
          </a:xfrm>
          <a:prstGeom prst="rect">
            <a:avLst/>
          </a:prstGeom>
        </p:spPr>
      </p:pic>
      <p:pic>
        <p:nvPicPr>
          <p:cNvPr id="36" name="Graphic 35">
            <a:extLst>
              <a:ext uri="{FF2B5EF4-FFF2-40B4-BE49-F238E27FC236}">
                <a16:creationId xmlns:a16="http://schemas.microsoft.com/office/drawing/2014/main" id="{432901D5-6ECA-D700-F934-0C5A14C0B966}"/>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8025" y="4160666"/>
            <a:ext cx="914400" cy="914400"/>
          </a:xfrm>
          <a:prstGeom prst="rect">
            <a:avLst/>
          </a:prstGeom>
        </p:spPr>
      </p:pic>
      <p:pic>
        <p:nvPicPr>
          <p:cNvPr id="37" name="Graphic 36">
            <a:extLst>
              <a:ext uri="{FF2B5EF4-FFF2-40B4-BE49-F238E27FC236}">
                <a16:creationId xmlns:a16="http://schemas.microsoft.com/office/drawing/2014/main" id="{1B731D86-A4E4-7D42-005E-C1D40B108B8A}"/>
              </a:ext>
            </a:extLst>
          </p:cNvPr>
          <p:cNvPicPr>
            <a:picLocks noChangeAspect="1"/>
          </p:cNvPicPr>
          <p:nvPr userDrawn="1"/>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227156" y="4220579"/>
            <a:ext cx="914400" cy="914400"/>
          </a:xfrm>
          <a:prstGeom prst="rect">
            <a:avLst/>
          </a:prstGeom>
        </p:spPr>
      </p:pic>
      <p:pic>
        <p:nvPicPr>
          <p:cNvPr id="38" name="Picture 10">
            <a:extLst>
              <a:ext uri="{FF2B5EF4-FFF2-40B4-BE49-F238E27FC236}">
                <a16:creationId xmlns:a16="http://schemas.microsoft.com/office/drawing/2014/main" id="{E0206E48-B1CB-4882-E4E8-18275200F685}"/>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074489" y="4365234"/>
            <a:ext cx="597995" cy="505263"/>
          </a:xfrm>
          <a:prstGeom prst="rect">
            <a:avLst/>
          </a:prstGeom>
        </p:spPr>
      </p:pic>
      <p:sp>
        <p:nvSpPr>
          <p:cNvPr id="39" name="Rectangle 38">
            <a:extLst>
              <a:ext uri="{FF2B5EF4-FFF2-40B4-BE49-F238E27FC236}">
                <a16:creationId xmlns:a16="http://schemas.microsoft.com/office/drawing/2014/main" id="{4C69C503-76B6-5FE1-94EC-596F3B95BB8E}"/>
              </a:ext>
            </a:extLst>
          </p:cNvPr>
          <p:cNvSpPr/>
          <p:nvPr userDrawn="1"/>
        </p:nvSpPr>
        <p:spPr bwMode="auto">
          <a:xfrm rot="233638">
            <a:off x="7376411" y="500776"/>
            <a:ext cx="4635796" cy="917999"/>
          </a:xfrm>
          <a:prstGeom prst="rect">
            <a:avLst/>
          </a:prstGeom>
          <a:solidFill>
            <a:srgbClr val="5C005C"/>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endParaRPr lang="en-US" sz="2400">
              <a:gradFill>
                <a:gsLst>
                  <a:gs pos="0">
                    <a:srgbClr val="FFFFFF"/>
                  </a:gs>
                  <a:gs pos="100000">
                    <a:srgbClr val="FFFFFF"/>
                  </a:gs>
                </a:gsLst>
                <a:lin ang="5400000" scaled="0"/>
              </a:gradFill>
              <a:ea typeface="Segoe UI" pitchFamily="34" charset="0"/>
              <a:cs typeface="Segoe UI"/>
            </a:endParaRPr>
          </a:p>
        </p:txBody>
      </p:sp>
      <p:sp>
        <p:nvSpPr>
          <p:cNvPr id="9" name="Text Placeholder 8">
            <a:extLst>
              <a:ext uri="{FF2B5EF4-FFF2-40B4-BE49-F238E27FC236}">
                <a16:creationId xmlns:a16="http://schemas.microsoft.com/office/drawing/2014/main" id="{69270161-78CE-4411-1DE6-38CF507B5ED3}"/>
              </a:ext>
            </a:extLst>
          </p:cNvPr>
          <p:cNvSpPr>
            <a:spLocks noGrp="1"/>
          </p:cNvSpPr>
          <p:nvPr>
            <p:ph type="body" sz="quarter" idx="18" hasCustomPrompt="1"/>
          </p:nvPr>
        </p:nvSpPr>
        <p:spPr>
          <a:xfrm rot="240000">
            <a:off x="7347376" y="902969"/>
            <a:ext cx="4645665" cy="500062"/>
          </a:xfrm>
          <a:prstGeom prst="rect">
            <a:avLst/>
          </a:prstGeom>
        </p:spPr>
        <p:txBody>
          <a:bodyPr anchor="ctr" anchorCtr="0"/>
          <a:lstStyle>
            <a:lvl1pPr marL="0" indent="0" algn="ctr">
              <a:buNone/>
              <a:defRPr lang="en-CA" sz="2400" kern="1200" dirty="0">
                <a:gradFill>
                  <a:gsLst>
                    <a:gs pos="0">
                      <a:srgbClr val="FFFFFF"/>
                    </a:gs>
                    <a:gs pos="100000">
                      <a:srgbClr val="FFFFFF"/>
                    </a:gs>
                  </a:gsLst>
                  <a:lin ang="5400000" scaled="0"/>
                </a:gradFill>
                <a:latin typeface="+mn-lt"/>
                <a:ea typeface="Segoe UI" pitchFamily="34" charset="0"/>
                <a:cs typeface="Segoe UI"/>
              </a:defRPr>
            </a:lvl1pPr>
            <a:lvl2pPr marL="406409" indent="0" algn="ctr">
              <a:buNone/>
              <a:defRPr/>
            </a:lvl2pPr>
            <a:lvl3pPr marL="812819" indent="0" algn="ctr">
              <a:buNone/>
              <a:defRPr/>
            </a:lvl3pPr>
            <a:lvl4pPr marL="1219229" indent="0" algn="ctr">
              <a:buNone/>
              <a:defRPr/>
            </a:lvl4pPr>
            <a:lvl5pPr marL="1625640" indent="0" algn="ctr">
              <a:buNone/>
              <a:defRPr/>
            </a:lvl5pPr>
          </a:lstStyle>
          <a:p>
            <a:pPr lvl="0"/>
            <a:r>
              <a:rPr lang="en-US"/>
              <a:t>INSERT HOST NAME</a:t>
            </a:r>
            <a:endParaRPr lang="en-CA"/>
          </a:p>
        </p:txBody>
      </p:sp>
      <p:sp>
        <p:nvSpPr>
          <p:cNvPr id="40" name="Text Placeholder 14">
            <a:extLst>
              <a:ext uri="{FF2B5EF4-FFF2-40B4-BE49-F238E27FC236}">
                <a16:creationId xmlns:a16="http://schemas.microsoft.com/office/drawing/2014/main" id="{A185D3C7-D088-B022-7964-7B0A11A169EB}"/>
              </a:ext>
            </a:extLst>
          </p:cNvPr>
          <p:cNvSpPr>
            <a:spLocks noGrp="1"/>
          </p:cNvSpPr>
          <p:nvPr>
            <p:ph type="body" sz="quarter" idx="11"/>
          </p:nvPr>
        </p:nvSpPr>
        <p:spPr>
          <a:xfrm>
            <a:off x="479221" y="3151778"/>
            <a:ext cx="9495031" cy="2043113"/>
          </a:xfrm>
          <a:prstGeom prst="rect">
            <a:avLst/>
          </a:prstGeom>
        </p:spPr>
        <p:txBody>
          <a:bodyPr lIns="0" tIns="0" rIns="0" bIns="0" anchor="t"/>
          <a:lstStyle>
            <a:lvl1pPr marL="0" indent="0">
              <a:buNone/>
              <a:defRPr sz="4000">
                <a:solidFill>
                  <a:schemeClr val="bg1"/>
                </a:solidFill>
                <a:latin typeface="+mn-lt"/>
              </a:defRPr>
            </a:lvl1pPr>
          </a:lstStyle>
          <a:p>
            <a:pPr>
              <a:spcBef>
                <a:spcPts val="0"/>
              </a:spcBef>
              <a:buSzPts val="1000"/>
              <a:tabLst>
                <a:tab pos="457200" algn="l"/>
              </a:tabLst>
            </a:pPr>
            <a:r>
              <a:rPr lang="en-US" sz="4000">
                <a:latin typeface="Calibri"/>
                <a:cs typeface="Segoe UI Semibold"/>
              </a:rPr>
              <a:t>Welcome to the May 2022 </a:t>
            </a:r>
            <a:endParaRPr lang="en-US"/>
          </a:p>
          <a:p>
            <a:pPr>
              <a:spcBef>
                <a:spcPts val="0"/>
              </a:spcBef>
              <a:buSzPts val="1000"/>
              <a:tabLst>
                <a:tab pos="457200" algn="l"/>
              </a:tabLst>
            </a:pPr>
            <a:r>
              <a:rPr lang="en-US" sz="4000">
                <a:latin typeface="Calibri"/>
                <a:cs typeface="Segoe UI Semibold"/>
              </a:rPr>
              <a:t>Power Platform Community Call!</a:t>
            </a:r>
            <a:endParaRPr lang="en-US"/>
          </a:p>
        </p:txBody>
      </p:sp>
      <p:sp>
        <p:nvSpPr>
          <p:cNvPr id="41" name="Text Placeholder 15">
            <a:extLst>
              <a:ext uri="{FF2B5EF4-FFF2-40B4-BE49-F238E27FC236}">
                <a16:creationId xmlns:a16="http://schemas.microsoft.com/office/drawing/2014/main" id="{F9FCF62C-7200-40A3-7C7C-0F47980CFD2F}"/>
              </a:ext>
            </a:extLst>
          </p:cNvPr>
          <p:cNvSpPr>
            <a:spLocks noGrp="1"/>
          </p:cNvSpPr>
          <p:nvPr>
            <p:ph type="body" sz="quarter" idx="12"/>
          </p:nvPr>
        </p:nvSpPr>
        <p:spPr>
          <a:xfrm>
            <a:off x="411904" y="1814340"/>
            <a:ext cx="6157384" cy="611982"/>
          </a:xfrm>
          <a:prstGeom prst="rect">
            <a:avLst/>
          </a:prstGeom>
        </p:spPr>
        <p:txBody>
          <a:bodyPr/>
          <a:lstStyle>
            <a:lvl1pPr marL="0" indent="0">
              <a:buNone/>
              <a:defRPr sz="3200">
                <a:solidFill>
                  <a:schemeClr val="bg1"/>
                </a:solidFill>
                <a:latin typeface="Segoe UI Semibold" panose="020B0702040204020203" pitchFamily="34" charset="0"/>
                <a:cs typeface="Segoe UI Semibold" panose="020B0702040204020203" pitchFamily="34" charset="0"/>
              </a:defRPr>
            </a:lvl1pPr>
          </a:lstStyle>
          <a:p>
            <a:r>
              <a:rPr lang="en-US"/>
              <a:t>Community call</a:t>
            </a:r>
          </a:p>
        </p:txBody>
      </p:sp>
      <p:sp>
        <p:nvSpPr>
          <p:cNvPr id="42" name="Text Placeholder 16">
            <a:extLst>
              <a:ext uri="{FF2B5EF4-FFF2-40B4-BE49-F238E27FC236}">
                <a16:creationId xmlns:a16="http://schemas.microsoft.com/office/drawing/2014/main" id="{92D3A42A-A5BC-680A-38DD-A4F5D9BC18CB}"/>
              </a:ext>
            </a:extLst>
          </p:cNvPr>
          <p:cNvSpPr>
            <a:spLocks noGrp="1"/>
          </p:cNvSpPr>
          <p:nvPr>
            <p:ph type="body" sz="quarter" idx="13"/>
          </p:nvPr>
        </p:nvSpPr>
        <p:spPr>
          <a:xfrm>
            <a:off x="544027" y="5202623"/>
            <a:ext cx="5418667" cy="273845"/>
          </a:xfrm>
          <a:prstGeom prst="rect">
            <a:avLst/>
          </a:prstGeom>
        </p:spPr>
        <p:txBody>
          <a:bodyPr lIns="0" tIns="0" rIns="0" bIns="0" anchor="t"/>
          <a:lstStyle>
            <a:lvl1pPr marL="0" indent="0">
              <a:buNone/>
              <a:defRPr>
                <a:solidFill>
                  <a:schemeClr val="bg1"/>
                </a:solidFill>
              </a:defRPr>
            </a:lvl1pPr>
          </a:lstStyle>
          <a:p>
            <a:r>
              <a:rPr lang="en-US" sz="2100">
                <a:latin typeface="Segoe UI"/>
                <a:cs typeface="Segoe UI"/>
              </a:rPr>
              <a:t>May 18</a:t>
            </a:r>
            <a:r>
              <a:rPr lang="en-US" sz="2100" baseline="30000">
                <a:latin typeface="Segoe UI"/>
                <a:cs typeface="Segoe UI"/>
              </a:rPr>
              <a:t>th</a:t>
            </a:r>
            <a:r>
              <a:rPr lang="en-US" sz="2100">
                <a:latin typeface="Segoe UI"/>
                <a:cs typeface="Segoe UI"/>
              </a:rPr>
              <a:t>, 2022</a:t>
            </a:r>
          </a:p>
          <a:p>
            <a:endParaRPr lang="en-US"/>
          </a:p>
        </p:txBody>
      </p:sp>
    </p:spTree>
    <p:extLst>
      <p:ext uri="{BB962C8B-B14F-4D97-AF65-F5344CB8AC3E}">
        <p14:creationId xmlns:p14="http://schemas.microsoft.com/office/powerpoint/2010/main" val="381798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39"/>
                                        </p:tgtEl>
                                        <p:attrNameLst>
                                          <p:attrName>style.color</p:attrName>
                                        </p:attrNameLst>
                                      </p:cBhvr>
                                      <p:to>
                                        <a:schemeClr val="bg1"/>
                                      </p:to>
                                    </p:animClr>
                                    <p:animClr clrSpc="rgb" dir="cw">
                                      <p:cBhvr>
                                        <p:cTn id="7" dur="250" autoRev="1" fill="remove"/>
                                        <p:tgtEl>
                                          <p:spTgt spid="39"/>
                                        </p:tgtEl>
                                        <p:attrNameLst>
                                          <p:attrName>fillcolor</p:attrName>
                                        </p:attrNameLst>
                                      </p:cBhvr>
                                      <p:to>
                                        <a:schemeClr val="bg1"/>
                                      </p:to>
                                    </p:animClr>
                                    <p:set>
                                      <p:cBhvr>
                                        <p:cTn id="8" dur="250" autoRev="1" fill="remove"/>
                                        <p:tgtEl>
                                          <p:spTgt spid="39"/>
                                        </p:tgtEl>
                                        <p:attrNameLst>
                                          <p:attrName>fill.type</p:attrName>
                                        </p:attrNameLst>
                                      </p:cBhvr>
                                      <p:to>
                                        <p:strVal val="solid"/>
                                      </p:to>
                                    </p:set>
                                    <p:set>
                                      <p:cBhvr>
                                        <p:cTn id="9" dur="250" autoRev="1" fill="remove"/>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hf sldNum="0" hdr="0" ftr="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6FCB711-B645-4F71-A506-4D7BABBB0435}"/>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B7A1CE6D-385E-46DE-B642-F8AF0769BAB2}"/>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03AE795F-488F-499C-BF46-032ED06ADAE8}"/>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D7986E2B-BF1C-4D6B-B0B9-6BF7B7C52ED8}"/>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92A19DD6-7375-4C72-AB6E-2685D591E8ED}"/>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20214F18-57B7-43F3-B55E-5688FFF7DE20}"/>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7F99CA4-7DCB-4A67-B48D-A983C59A1177}"/>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E4219383-D890-493D-9DE8-0FFE3F23CE17}"/>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97C3C2E5-C46A-4391-8E06-99365FBB4E6B}"/>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772B434-ED3F-4576-A856-7D66FFBFE0AA}"/>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7736941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39355CD2-6F0D-48B1-B065-94AE8931149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E8DF6D16-702E-4604-AA1A-6EF01F375A8F}"/>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1515CFB2-0EA1-4409-BABE-AEBDE5980F0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D4288CD1-F0A1-40D6-B4B3-190C9C80AD7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98522897-736F-4158-B4D8-2ED39AC0E506}"/>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783760DF-1F72-4153-A413-C663F61DA7DC}"/>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9F7BB228-946E-46D1-9B42-CEBAEEF0BC19}"/>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C5ECE155-F310-4EBF-A051-4523E874A1E8}"/>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3B3533B8-132E-4205-A0C6-E90400C25FDA}"/>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3544FE77-0DFD-460F-BE49-E50F472F815C}"/>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93275097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9AFB6E15-5855-4A5D-BCE8-55F3D76F3191}"/>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D5AE84BA-C193-412B-A05C-76555AECA9FD}"/>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482A606D-D50E-4126-8680-DB31DA17F9AC}"/>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4434D0D9-A2F9-4AFC-B680-8B544804D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09B23111-2274-46E0-8B18-995621BA008F}"/>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3B22A170-31E5-46CE-ACBD-DEFFFBC6D42B}"/>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A4BBFA16-8288-4803-92FA-C177B6FE0775}"/>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66AD990-E07C-449A-83DA-781E7198B7FD}"/>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629F9C8C-C7A1-48D7-965A-24702EB78A1B}"/>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9FE0B49E-B6C9-4D6F-BC7C-8901B661DFB9}"/>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44728348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566974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8/17/2022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7189973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300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1107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3504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61037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172204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6333712" y="-314"/>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7FC6-06D2-4AFC-8ADD-F22DF453A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DE780E-F271-4FEE-B6F3-AE924FDD8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59EDF-F41F-40BB-ACA7-CB76B9E35128}"/>
              </a:ext>
            </a:extLst>
          </p:cNvPr>
          <p:cNvSpPr>
            <a:spLocks noGrp="1"/>
          </p:cNvSpPr>
          <p:nvPr>
            <p:ph type="dt" sz="half" idx="10"/>
          </p:nvPr>
        </p:nvSpPr>
        <p:spPr/>
        <p:txBody>
          <a:bodyPr/>
          <a:lstStyle/>
          <a:p>
            <a:fld id="{15AFA35D-41A6-40AC-98F2-40406F419FFB}" type="datetimeFigureOut">
              <a:rPr lang="en-US" smtClean="0"/>
              <a:t>8/17/2022</a:t>
            </a:fld>
            <a:endParaRPr lang="en-US"/>
          </a:p>
        </p:txBody>
      </p:sp>
      <p:sp>
        <p:nvSpPr>
          <p:cNvPr id="5" name="Footer Placeholder 4">
            <a:extLst>
              <a:ext uri="{FF2B5EF4-FFF2-40B4-BE49-F238E27FC236}">
                <a16:creationId xmlns:a16="http://schemas.microsoft.com/office/drawing/2014/main" id="{0C970CA8-17BF-4B43-B070-6E49D3522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9EC26-90E8-4900-B22C-D552EC1B7362}"/>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8689144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216554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5007430"/>
          </a:xfrm>
        </p:spPr>
        <p:txBody>
          <a:bodyPr/>
          <a:lstStyle>
            <a:lvl1pPr marL="0" indent="0">
              <a:buNone/>
              <a:defRPr/>
            </a:lvl1pPr>
          </a:lstStyle>
          <a:p>
            <a:endParaRPr lang="en-US"/>
          </a:p>
        </p:txBody>
      </p:sp>
      <p:sp>
        <p:nvSpPr>
          <p:cNvPr id="5" name="Title 4"/>
          <p:cNvSpPr>
            <a:spLocks noGrp="1"/>
          </p:cNvSpPr>
          <p:nvPr>
            <p:ph type="title"/>
          </p:nvPr>
        </p:nvSpPr>
        <p:spPr>
          <a:xfrm>
            <a:off x="268927" y="3818861"/>
            <a:ext cx="6970073" cy="899665"/>
          </a:xfrm>
        </p:spPr>
        <p:txBody>
          <a:bodyPr anchor="b"/>
          <a:lstStyle>
            <a:lvl1pPr>
              <a:defRPr sz="5882">
                <a:gradFill>
                  <a:gsLst>
                    <a:gs pos="8850">
                      <a:srgbClr val="FFFFFF"/>
                    </a:gs>
                    <a:gs pos="34000">
                      <a:srgbClr val="FFFFFF"/>
                    </a:gs>
                  </a:gsLst>
                  <a:lin ang="5400000" scaled="0"/>
                </a:gradFill>
              </a:defRPr>
            </a:lvl1pPr>
          </a:lstStyle>
          <a:p>
            <a:r>
              <a:rPr lang="en-US"/>
              <a:t>Click to edit Master title style</a:t>
            </a:r>
          </a:p>
        </p:txBody>
      </p:sp>
      <p:grpSp>
        <p:nvGrpSpPr>
          <p:cNvPr id="4" name="Group 3"/>
          <p:cNvGrpSpPr>
            <a:grpSpLocks noChangeAspect="1"/>
          </p:cNvGrpSpPr>
          <p:nvPr userDrawn="1"/>
        </p:nvGrpSpPr>
        <p:grpSpPr bwMode="black">
          <a:xfrm>
            <a:off x="268927" y="6297866"/>
            <a:ext cx="1173638" cy="25196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9725119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st Slide David">
    <p:bg>
      <p:bgPr>
        <a:blipFill>
          <a:blip r:embed="rId2">
            <a:extLst>
              <a:ext uri="{28A0092B-C50C-407E-A947-70E740481C1C}">
                <a14:useLocalDpi xmlns:a14="http://schemas.microsoft.com/office/drawing/2010/main"/>
              </a:ext>
            </a:extLst>
          </a:blip>
          <a:tile tx="0" ty="0" sx="100000" sy="100000" flip="none" algn="tl"/>
        </a:blip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15567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st Slide David 2">
    <p:bg>
      <p:bgPr>
        <a:blipFill>
          <a:blip r:embed="rId2">
            <a:extLst>
              <a:ext uri="{28A0092B-C50C-407E-A947-70E740481C1C}">
                <a14:useLocalDpi xmlns:a14="http://schemas.microsoft.com/office/drawing/2010/main"/>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2522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4375053" cy="6858000"/>
          </a:xfrm>
        </p:spPr>
        <p:txBody>
          <a:bodyPr/>
          <a:lstStyle/>
          <a:p>
            <a:endParaRPr lang="en-US"/>
          </a:p>
        </p:txBody>
      </p:sp>
      <p:sp>
        <p:nvSpPr>
          <p:cNvPr id="2" name="Title 1"/>
          <p:cNvSpPr>
            <a:spLocks noGrp="1"/>
          </p:cNvSpPr>
          <p:nvPr>
            <p:ph type="title"/>
          </p:nvPr>
        </p:nvSpPr>
        <p:spPr>
          <a:xfrm>
            <a:off x="4951829" y="2391508"/>
            <a:ext cx="6875584" cy="3278872"/>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0486063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1"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8/17/2022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47012502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0"/>
            <a:ext cx="2743200" cy="365125"/>
          </a:xfrm>
        </p:spPr>
        <p:txBody>
          <a:bodyPr/>
          <a:lstStyle/>
          <a:p>
            <a:fld id="{57CBC189-D998-4C47-8DDA-AA904C8A30B8}" type="datetimeFigureOut">
              <a:rPr lang="en-US" smtClean="0"/>
              <a:t>8/17/2022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2"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Only">
    <p:bg bwMode="gray">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solidFill>
                  <a:schemeClr val="tx1"/>
                </a:solidFill>
              </a:defRPr>
            </a:lvl1pPr>
          </a:lstStyle>
          <a:p>
            <a:r>
              <a:rPr lang="en-US"/>
              <a:t>Title of the page</a:t>
            </a:r>
          </a:p>
        </p:txBody>
      </p:sp>
    </p:spTree>
    <p:extLst>
      <p:ext uri="{BB962C8B-B14F-4D97-AF65-F5344CB8AC3E}">
        <p14:creationId xmlns:p14="http://schemas.microsoft.com/office/powerpoint/2010/main" val="277022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4102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14863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3730B-9AA9-46D9-83D6-B6537E65F39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274" y="154"/>
            <a:ext cx="12191452" cy="6857691"/>
          </a:xfrm>
          <a:prstGeom prst="rect">
            <a:avLst/>
          </a:prstGeom>
        </p:spPr>
      </p:pic>
      <p:pic>
        <p:nvPicPr>
          <p:cNvPr id="11" name="MS logo gray - EMF" descr="Microsoft logo, gray text version">
            <a:extLst>
              <a:ext uri="{FF2B5EF4-FFF2-40B4-BE49-F238E27FC236}">
                <a16:creationId xmlns:a16="http://schemas.microsoft.com/office/drawing/2014/main" id="{FB0CC948-FE3D-4006-9766-2618746A52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pic>
        <p:nvPicPr>
          <p:cNvPr id="5" name="Graphic 4">
            <a:extLst>
              <a:ext uri="{FF2B5EF4-FFF2-40B4-BE49-F238E27FC236}">
                <a16:creationId xmlns:a16="http://schemas.microsoft.com/office/drawing/2014/main" id="{6DEFEA85-8A99-224B-9189-915B99943E25}"/>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257" y="1252821"/>
            <a:ext cx="5365396" cy="4102949"/>
          </a:xfrm>
          <a:prstGeom prst="rect">
            <a:avLst/>
          </a:prstGeom>
        </p:spPr>
      </p:pic>
    </p:spTree>
    <p:extLst>
      <p:ext uri="{BB962C8B-B14F-4D97-AF65-F5344CB8AC3E}">
        <p14:creationId xmlns:p14="http://schemas.microsoft.com/office/powerpoint/2010/main" val="3878406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19AC9154-3543-44C0-910D-76F63D092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3894242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7137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352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3235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67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878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580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21641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2617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9621516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508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8112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90072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4368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11052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71370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33739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96640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2956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7711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89305857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71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0504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07328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23993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1734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624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57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01170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88478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455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725532"/>
            <a:ext cx="9056914" cy="3406937"/>
          </a:xfrm>
        </p:spPr>
        <p:txBody>
          <a:bodyPr anchor="ctr"/>
          <a:lstStyle>
            <a:lvl1pPr>
              <a:defRPr>
                <a:gradFill>
                  <a:gsLst>
                    <a:gs pos="26549">
                      <a:schemeClr val="tx1"/>
                    </a:gs>
                    <a:gs pos="57000">
                      <a:schemeClr val="tx1"/>
                    </a:gs>
                  </a:gsLst>
                  <a:lin ang="5400000" scaled="0"/>
                </a:gradFill>
              </a:defRPr>
            </a:lvl1pPr>
          </a:lstStyle>
          <a:p>
            <a:r>
              <a:rPr lang="en-US"/>
              <a:t>Click to edit Master title style </a:t>
            </a:r>
          </a:p>
        </p:txBody>
      </p:sp>
    </p:spTree>
    <p:extLst>
      <p:ext uri="{BB962C8B-B14F-4D97-AF65-F5344CB8AC3E}">
        <p14:creationId xmlns:p14="http://schemas.microsoft.com/office/powerpoint/2010/main" val="30163505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31134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38684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91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0917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80311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5138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017887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63291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2584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102996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84405"/>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571691341"/>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2677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5878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4538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5623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435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290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51911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8C17-6726-4EC8-8C23-C2F9EE9C6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973065-4171-498C-90E3-C767F9297A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237EE-16AB-4EED-952F-D173A0A6EC7A}"/>
              </a:ext>
            </a:extLst>
          </p:cNvPr>
          <p:cNvSpPr>
            <a:spLocks noGrp="1"/>
          </p:cNvSpPr>
          <p:nvPr>
            <p:ph type="dt" sz="half" idx="10"/>
          </p:nvPr>
        </p:nvSpPr>
        <p:spPr/>
        <p:txBody>
          <a:bodyPr/>
          <a:lstStyle/>
          <a:p>
            <a:fld id="{DAF29BF3-48CF-4265-85A1-3356F876B94B}" type="datetimeFigureOut">
              <a:rPr lang="en-US" smtClean="0"/>
              <a:t>8/17/2022</a:t>
            </a:fld>
            <a:endParaRPr lang="en-US"/>
          </a:p>
        </p:txBody>
      </p:sp>
      <p:sp>
        <p:nvSpPr>
          <p:cNvPr id="5" name="Footer Placeholder 4">
            <a:extLst>
              <a:ext uri="{FF2B5EF4-FFF2-40B4-BE49-F238E27FC236}">
                <a16:creationId xmlns:a16="http://schemas.microsoft.com/office/drawing/2014/main" id="{62F53B65-E935-4AFC-9374-7449E8FA8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E9C88-B96C-4809-A9B9-20AD1A29E321}"/>
              </a:ext>
            </a:extLst>
          </p:cNvPr>
          <p:cNvSpPr>
            <a:spLocks noGrp="1"/>
          </p:cNvSpPr>
          <p:nvPr>
            <p:ph type="sldNum" sz="quarter" idx="12"/>
          </p:nvPr>
        </p:nvSpPr>
        <p:spPr/>
        <p:txBody>
          <a:bodyPr/>
          <a:lstStyle/>
          <a:p>
            <a:fld id="{3D64A60A-4681-4282-9F00-4FEA7FC83905}" type="slidenum">
              <a:rPr lang="en-US" smtClean="0"/>
              <a:t>‹#›</a:t>
            </a:fld>
            <a:endParaRPr lang="en-US"/>
          </a:p>
        </p:txBody>
      </p:sp>
    </p:spTree>
    <p:extLst>
      <p:ext uri="{BB962C8B-B14F-4D97-AF65-F5344CB8AC3E}">
        <p14:creationId xmlns:p14="http://schemas.microsoft.com/office/powerpoint/2010/main" val="74933980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61F3A6-CC5D-4649-8527-DB0C21FDDFD9}" type="datetimeFigureOut">
              <a:rPr lang="en-US" dirty="0"/>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5068999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0370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53742273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794064"/>
          </a:xfrm>
          <a:noFill/>
        </p:spPr>
        <p:txBody>
          <a:bodyPr tIns="91440" bIns="91440" anchor="t" anchorCtr="0">
            <a:spAutoFit/>
          </a:bodyPr>
          <a:lstStyle>
            <a:lvl1pPr>
              <a:defRPr sz="4400" spc="-98" baseline="0">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953016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2" name="Picture 48">
            <a:extLst>
              <a:ext uri="{FF2B5EF4-FFF2-40B4-BE49-F238E27FC236}">
                <a16:creationId xmlns:a16="http://schemas.microsoft.com/office/drawing/2014/main" id="{EF153646-F3EC-44BC-B58B-70EEA913714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ltGray">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MS logo gray - EMF" descr="Microsoft logo, gray text version">
            <a:extLst>
              <a:ext uri="{FF2B5EF4-FFF2-40B4-BE49-F238E27FC236}">
                <a16:creationId xmlns:a16="http://schemas.microsoft.com/office/drawing/2014/main" id="{FAC02801-7740-4C39-89EE-3332DB79E81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black">
          <a:xfrm>
            <a:off x="584200" y="588963"/>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50">
            <a:extLst>
              <a:ext uri="{FF2B5EF4-FFF2-40B4-BE49-F238E27FC236}">
                <a16:creationId xmlns:a16="http://schemas.microsoft.com/office/drawing/2014/main" id="{717580E2-D4C9-4A16-BBDB-4E7EF5B67B9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7938" y="1252538"/>
            <a:ext cx="5365751" cy="4103687"/>
          </a:xfrm>
          <a:prstGeom prst="rect">
            <a:avLst/>
          </a:prstGeom>
        </p:spPr>
      </p:pic>
    </p:spTree>
    <p:extLst>
      <p:ext uri="{BB962C8B-B14F-4D97-AF65-F5344CB8AC3E}">
        <p14:creationId xmlns:p14="http://schemas.microsoft.com/office/powerpoint/2010/main" val="41835234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03ECE8E7-7F32-414F-8E08-D8424038E60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black">
          <a:xfrm>
            <a:off x="584200" y="588963"/>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2979778"/>
            <a:ext cx="9144000" cy="553998"/>
          </a:xfrm>
          <a:noFill/>
        </p:spPr>
        <p:txBody>
          <a:bodyPr anchor="b" anchorCtr="0"/>
          <a:lstStyle>
            <a:lvl1pPr>
              <a:defRPr sz="3600" spc="-50" baseline="0">
                <a:solidFill>
                  <a:srgbClr val="0078D4"/>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338554"/>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7245012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9F801710-42BB-4111-BD6B-E81155C692F6}"/>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42965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00457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A457F296-AC70-4DB6-91F3-7D77513E594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1947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7171" y="1435100"/>
            <a:ext cx="5212080"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963353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12" name="Text Placeholder 11"/>
          <p:cNvSpPr>
            <a:spLocks noGrp="1"/>
          </p:cNvSpPr>
          <p:nvPr>
            <p:ph type="body" sz="quarter" idx="16"/>
          </p:nvPr>
        </p:nvSpPr>
        <p:spPr>
          <a:xfrm>
            <a:off x="584200"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p:cNvSpPr>
            <a:spLocks noGrp="1"/>
          </p:cNvSpPr>
          <p:nvPr>
            <p:ph type="body" sz="quarter" idx="14"/>
          </p:nvPr>
        </p:nvSpPr>
        <p:spPr>
          <a:xfrm>
            <a:off x="584200" y="2084388"/>
            <a:ext cx="5219700" cy="1612749"/>
          </a:xfrm>
        </p:spPr>
        <p:txBody>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7"/>
          </p:nvPr>
        </p:nvSpPr>
        <p:spPr>
          <a:xfrm>
            <a:off x="6397625"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p:cNvSpPr>
            <a:spLocks noGrp="1"/>
          </p:cNvSpPr>
          <p:nvPr>
            <p:ph type="body" sz="quarter" idx="15"/>
          </p:nvPr>
        </p:nvSpPr>
        <p:spPr>
          <a:xfrm>
            <a:off x="6397625" y="2084388"/>
            <a:ext cx="5219700" cy="1612749"/>
          </a:xfrm>
        </p:spPr>
        <p:txBody>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97478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18" name="Text Placeholder 11"/>
          <p:cNvSpPr>
            <a:spLocks noGrp="1"/>
          </p:cNvSpPr>
          <p:nvPr>
            <p:ph type="body" sz="quarter" idx="16"/>
          </p:nvPr>
        </p:nvSpPr>
        <p:spPr>
          <a:xfrm>
            <a:off x="584200"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p:cNvSpPr>
            <a:spLocks noGrp="1"/>
          </p:cNvSpPr>
          <p:nvPr>
            <p:ph type="body" sz="quarter" idx="17"/>
          </p:nvPr>
        </p:nvSpPr>
        <p:spPr>
          <a:xfrm>
            <a:off x="6397625" y="1436688"/>
            <a:ext cx="5219700" cy="430887"/>
          </a:xfrm>
        </p:spPr>
        <p:txBody>
          <a:bodyPr/>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46431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19" name="Text Placeholder 11"/>
          <p:cNvSpPr>
            <a:spLocks noGrp="1"/>
          </p:cNvSpPr>
          <p:nvPr>
            <p:ph type="body" sz="quarter" idx="16"/>
          </p:nvPr>
        </p:nvSpPr>
        <p:spPr>
          <a:xfrm>
            <a:off x="585217"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p:cNvSpPr>
            <a:spLocks noGrp="1"/>
          </p:cNvSpPr>
          <p:nvPr>
            <p:ph type="body" sz="quarter" idx="14"/>
          </p:nvPr>
        </p:nvSpPr>
        <p:spPr>
          <a:xfrm>
            <a:off x="585217" y="2390775"/>
            <a:ext cx="3264408" cy="1760482"/>
          </a:xfrm>
        </p:spPr>
        <p:txBody>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p:cNvSpPr>
            <a:spLocks noGrp="1"/>
          </p:cNvSpPr>
          <p:nvPr>
            <p:ph type="body" sz="quarter" idx="17"/>
          </p:nvPr>
        </p:nvSpPr>
        <p:spPr>
          <a:xfrm>
            <a:off x="4463796"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p:cNvSpPr>
            <a:spLocks noGrp="1"/>
          </p:cNvSpPr>
          <p:nvPr>
            <p:ph type="body" sz="quarter" idx="15"/>
          </p:nvPr>
        </p:nvSpPr>
        <p:spPr>
          <a:xfrm>
            <a:off x="4463796" y="2384135"/>
            <a:ext cx="3264408" cy="1760482"/>
          </a:xfrm>
        </p:spPr>
        <p:txBody>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p:cNvSpPr>
            <a:spLocks noGrp="1"/>
          </p:cNvSpPr>
          <p:nvPr>
            <p:ph type="body" sz="quarter" idx="18"/>
          </p:nvPr>
        </p:nvSpPr>
        <p:spPr>
          <a:xfrm>
            <a:off x="8342375" y="1438275"/>
            <a:ext cx="3264408" cy="677108"/>
          </a:xfrm>
        </p:spPr>
        <p:txBody>
          <a:bodyPr/>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p:cNvSpPr>
            <a:spLocks noGrp="1"/>
          </p:cNvSpPr>
          <p:nvPr>
            <p:ph type="body" sz="quarter" idx="19"/>
          </p:nvPr>
        </p:nvSpPr>
        <p:spPr>
          <a:xfrm>
            <a:off x="8342375" y="2390775"/>
            <a:ext cx="3264408" cy="1760482"/>
          </a:xfrm>
        </p:spPr>
        <p:txBody>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59921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89849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22" name="Text Placeholder 11"/>
          <p:cNvSpPr>
            <a:spLocks noGrp="1"/>
          </p:cNvSpPr>
          <p:nvPr>
            <p:ph type="body" sz="quarter" idx="16"/>
          </p:nvPr>
        </p:nvSpPr>
        <p:spPr>
          <a:xfrm>
            <a:off x="584200" y="1438275"/>
            <a:ext cx="2532063"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p:cNvSpPr>
            <a:spLocks noGrp="1"/>
          </p:cNvSpPr>
          <p:nvPr>
            <p:ph type="body" sz="quarter" idx="14"/>
          </p:nvPr>
        </p:nvSpPr>
        <p:spPr>
          <a:xfrm>
            <a:off x="584200" y="228311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p:cNvSpPr>
            <a:spLocks noGrp="1"/>
          </p:cNvSpPr>
          <p:nvPr>
            <p:ph type="body" sz="quarter" idx="17"/>
          </p:nvPr>
        </p:nvSpPr>
        <p:spPr>
          <a:xfrm>
            <a:off x="3413125" y="1438275"/>
            <a:ext cx="2533650"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p:cNvSpPr>
            <a:spLocks noGrp="1"/>
          </p:cNvSpPr>
          <p:nvPr>
            <p:ph type="body" sz="quarter" idx="15"/>
          </p:nvPr>
        </p:nvSpPr>
        <p:spPr>
          <a:xfrm>
            <a:off x="3413125" y="227647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p:cNvSpPr>
            <a:spLocks noGrp="1"/>
          </p:cNvSpPr>
          <p:nvPr>
            <p:ph type="body" sz="quarter" idx="18"/>
          </p:nvPr>
        </p:nvSpPr>
        <p:spPr>
          <a:xfrm>
            <a:off x="6244208" y="1438275"/>
            <a:ext cx="2532063"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p:cNvSpPr>
            <a:spLocks noGrp="1"/>
          </p:cNvSpPr>
          <p:nvPr>
            <p:ph type="body" sz="quarter" idx="19"/>
          </p:nvPr>
        </p:nvSpPr>
        <p:spPr>
          <a:xfrm>
            <a:off x="6244208" y="228311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p:cNvSpPr>
            <a:spLocks noGrp="1"/>
          </p:cNvSpPr>
          <p:nvPr>
            <p:ph type="body" sz="quarter" idx="20"/>
          </p:nvPr>
        </p:nvSpPr>
        <p:spPr>
          <a:xfrm>
            <a:off x="9073133" y="1438275"/>
            <a:ext cx="2533650" cy="615553"/>
          </a:xfrm>
        </p:spPr>
        <p:txBody>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p:cNvSpPr>
            <a:spLocks noGrp="1"/>
          </p:cNvSpPr>
          <p:nvPr>
            <p:ph type="body" sz="quarter" idx="21"/>
          </p:nvPr>
        </p:nvSpPr>
        <p:spPr>
          <a:xfrm>
            <a:off x="9073133" y="2276475"/>
            <a:ext cx="2532063" cy="1698927"/>
          </a:xfrm>
        </p:spPr>
        <p:txBody>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042702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lstStyle/>
          <a:p>
            <a:r>
              <a:rPr lang="en-US"/>
              <a:t>Click to edit Master title style</a:t>
            </a:r>
          </a:p>
        </p:txBody>
      </p:sp>
      <p:sp>
        <p:nvSpPr>
          <p:cNvPr id="22" name="Text Placeholder 11"/>
          <p:cNvSpPr>
            <a:spLocks noGrp="1"/>
          </p:cNvSpPr>
          <p:nvPr>
            <p:ph type="body" sz="quarter" idx="16"/>
          </p:nvPr>
        </p:nvSpPr>
        <p:spPr>
          <a:xfrm>
            <a:off x="584200"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7"/>
          <p:cNvSpPr>
            <a:spLocks noGrp="1"/>
          </p:cNvSpPr>
          <p:nvPr>
            <p:ph type="body" sz="quarter" idx="14"/>
          </p:nvPr>
        </p:nvSpPr>
        <p:spPr>
          <a:xfrm>
            <a:off x="584200" y="228311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p:cNvSpPr>
            <a:spLocks noGrp="1"/>
          </p:cNvSpPr>
          <p:nvPr>
            <p:ph type="body" sz="quarter" idx="17"/>
          </p:nvPr>
        </p:nvSpPr>
        <p:spPr>
          <a:xfrm>
            <a:off x="2849007"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5" name="Text Placeholder 9"/>
          <p:cNvSpPr>
            <a:spLocks noGrp="1"/>
          </p:cNvSpPr>
          <p:nvPr>
            <p:ph type="body" sz="quarter" idx="15"/>
          </p:nvPr>
        </p:nvSpPr>
        <p:spPr>
          <a:xfrm>
            <a:off x="2849007"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p:cNvSpPr>
            <a:spLocks noGrp="1"/>
          </p:cNvSpPr>
          <p:nvPr>
            <p:ph type="body" sz="quarter" idx="18"/>
          </p:nvPr>
        </p:nvSpPr>
        <p:spPr>
          <a:xfrm>
            <a:off x="5113814"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7" name="Text Placeholder 7"/>
          <p:cNvSpPr>
            <a:spLocks noGrp="1"/>
          </p:cNvSpPr>
          <p:nvPr>
            <p:ph type="body" sz="quarter" idx="19"/>
          </p:nvPr>
        </p:nvSpPr>
        <p:spPr>
          <a:xfrm>
            <a:off x="5113814" y="228311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p:cNvSpPr>
            <a:spLocks noGrp="1"/>
          </p:cNvSpPr>
          <p:nvPr>
            <p:ph type="body" sz="quarter" idx="20"/>
          </p:nvPr>
        </p:nvSpPr>
        <p:spPr>
          <a:xfrm>
            <a:off x="7378621"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9" name="Text Placeholder 9"/>
          <p:cNvSpPr>
            <a:spLocks noGrp="1"/>
          </p:cNvSpPr>
          <p:nvPr>
            <p:ph type="body" sz="quarter" idx="21"/>
          </p:nvPr>
        </p:nvSpPr>
        <p:spPr>
          <a:xfrm>
            <a:off x="7378621"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p:cNvSpPr>
            <a:spLocks noGrp="1"/>
          </p:cNvSpPr>
          <p:nvPr>
            <p:ph type="body" sz="quarter" idx="22"/>
          </p:nvPr>
        </p:nvSpPr>
        <p:spPr>
          <a:xfrm>
            <a:off x="9643428" y="1438275"/>
            <a:ext cx="1965960" cy="492443"/>
          </a:xfrm>
        </p:spPr>
        <p:txBody>
          <a:bodyPr/>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9"/>
          <p:cNvSpPr>
            <a:spLocks noGrp="1"/>
          </p:cNvSpPr>
          <p:nvPr>
            <p:ph type="body" sz="quarter" idx="23"/>
          </p:nvPr>
        </p:nvSpPr>
        <p:spPr>
          <a:xfrm>
            <a:off x="9643428" y="2276475"/>
            <a:ext cx="1965960" cy="1452705"/>
          </a:xfrm>
        </p:spPr>
        <p:txBody>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90174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449771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p:cNvSpPr>
            <a:spLocks noGrp="1"/>
          </p:cNvSpPr>
          <p:nvPr>
            <p:ph type="title"/>
          </p:nvPr>
        </p:nvSpPr>
        <p:spPr>
          <a:xfrm>
            <a:off x="588264" y="2875002"/>
            <a:ext cx="4127692" cy="1107996"/>
          </a:xfrm>
        </p:spPr>
        <p:txBody>
          <a:bodyPr anchor="ctr"/>
          <a:lstStyle/>
          <a:p>
            <a:r>
              <a:rPr lang="en-US"/>
              <a:t>Click to edit Master title style</a:t>
            </a:r>
          </a:p>
        </p:txBody>
      </p:sp>
    </p:spTree>
    <p:extLst>
      <p:ext uri="{BB962C8B-B14F-4D97-AF65-F5344CB8AC3E}">
        <p14:creationId xmlns:p14="http://schemas.microsoft.com/office/powerpoint/2010/main" val="267963488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22503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2B31A233-04F1-43DE-A70A-A99F9C55798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588963"/>
            <a:ext cx="4158362" cy="253523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95109796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1D2BC004-81A3-40E0-859F-0861E21A911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54146826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084A69FB-3C6C-45B0-90ED-659A22F42EB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2979738"/>
            <a:ext cx="4163125" cy="3289300"/>
          </a:xfrm>
        </p:spPr>
        <p:txBody>
          <a:bodyPr/>
          <a:lstStyle>
            <a:lvl1pPr>
              <a:defRPr sz="2800"/>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tIns="2377440" rtlCol="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95461439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FAF6620B-A427-43E5-89AF-5BE9F719F5E9}"/>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93323163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F154BEBC-5F11-47F5-82E6-9EF9267CFA5D}"/>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2651657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F42F-C01D-459D-B971-5B05AA21D0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DAD3F0-863F-4BDB-B90E-E3B4DD897F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4A9B6F-67B6-4C44-9E10-B104435D0F36}"/>
              </a:ext>
            </a:extLst>
          </p:cNvPr>
          <p:cNvSpPr>
            <a:spLocks noGrp="1"/>
          </p:cNvSpPr>
          <p:nvPr>
            <p:ph type="dt" sz="half" idx="10"/>
          </p:nvPr>
        </p:nvSpPr>
        <p:spPr/>
        <p:txBody>
          <a:bodyPr/>
          <a:lstStyle/>
          <a:p>
            <a:fld id="{15AFA35D-41A6-40AC-98F2-40406F419FFB}" type="datetimeFigureOut">
              <a:rPr lang="en-US" smtClean="0"/>
              <a:t>8/17/2022</a:t>
            </a:fld>
            <a:endParaRPr lang="en-US"/>
          </a:p>
        </p:txBody>
      </p:sp>
      <p:sp>
        <p:nvSpPr>
          <p:cNvPr id="5" name="Footer Placeholder 4">
            <a:extLst>
              <a:ext uri="{FF2B5EF4-FFF2-40B4-BE49-F238E27FC236}">
                <a16:creationId xmlns:a16="http://schemas.microsoft.com/office/drawing/2014/main" id="{ED5A183F-3D1F-4E47-B9DC-797AF5D6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35D78-0F06-4E75-B654-72F8065A3C3D}"/>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8402141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34177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3D91D398-40CD-4D7F-BE4A-783558E59084}"/>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rtlCol="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376878759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01272465-1B57-41B6-96AB-908CF903FDBD}"/>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tIns="1280160" rtlCol="0">
            <a:noAutofit/>
          </a:bodyPr>
          <a:lstStyle>
            <a:lvl1pPr marL="0" indent="0" algn="ctr">
              <a:buNone/>
              <a:defRPr lang="en-US" sz="14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33802386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20F5CDC0-E1BE-43CF-A6D6-6B11CD8CFC5B}"/>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tIns="1371600" rtlCol="0">
            <a:noAutofit/>
          </a:bodyPr>
          <a:lstStyle>
            <a:lvl1pPr marL="0" indent="0" algn="ctr">
              <a:buNone/>
              <a:defRPr lang="en-US" sz="14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153304665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TextBox 48">
            <a:extLst>
              <a:ext uri="{FF2B5EF4-FFF2-40B4-BE49-F238E27FC236}">
                <a16:creationId xmlns:a16="http://schemas.microsoft.com/office/drawing/2014/main" id="{C72725BE-A3B0-422F-BAB0-77721A1A2693}"/>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buNone/>
              <a:defRPr lang="en-US" sz="1000" b="1" dirty="0">
                <a:solidFill>
                  <a:srgbClr val="000000"/>
                </a:solidFill>
              </a:defRPr>
            </a:lvl1pPr>
          </a:lstStyle>
          <a:p>
            <a:pPr lvl="0"/>
            <a:r>
              <a:rPr lang="en-US" noProof="0"/>
              <a:t>Click icon to add picture</a:t>
            </a:r>
          </a:p>
        </p:txBody>
      </p:sp>
      <p:sp>
        <p:nvSpPr>
          <p:cNvPr id="13" name="Text Placeholder 3"/>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buNone/>
              <a:defRPr lang="en-US" sz="10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382909707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4" name="TextBox 48">
            <a:extLst>
              <a:ext uri="{FF2B5EF4-FFF2-40B4-BE49-F238E27FC236}">
                <a16:creationId xmlns:a16="http://schemas.microsoft.com/office/drawing/2014/main" id="{7DF3DDD1-C15E-46B1-A575-78D4BDAE56F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p:cNvSpPr>
            <a:spLocks noGrp="1"/>
          </p:cNvSpPr>
          <p:nvPr>
            <p:ph type="pic" sz="quarter" idx="14"/>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bIns="100584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94062799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6" name="TextBox 48">
            <a:extLst>
              <a:ext uri="{FF2B5EF4-FFF2-40B4-BE49-F238E27FC236}">
                <a16:creationId xmlns:a16="http://schemas.microsoft.com/office/drawing/2014/main" id="{B1F851CB-F785-4676-A443-C1484D03562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3" name="Title 2"/>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p:cNvSpPr>
            <a:spLocks noGrp="1"/>
          </p:cNvSpPr>
          <p:nvPr>
            <p:ph type="pic" sz="quarter" idx="14"/>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p:cNvSpPr>
            <a:spLocks noGrp="1"/>
          </p:cNvSpPr>
          <p:nvPr>
            <p:ph type="pic" sz="quarter" idx="19"/>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285895059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7" name="TextBox 48">
            <a:extLst>
              <a:ext uri="{FF2B5EF4-FFF2-40B4-BE49-F238E27FC236}">
                <a16:creationId xmlns:a16="http://schemas.microsoft.com/office/drawing/2014/main" id="{25D3C3C4-9B8C-4E30-B67B-465A79E310A8}"/>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405279033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9" name="TextBox 48">
            <a:extLst>
              <a:ext uri="{FF2B5EF4-FFF2-40B4-BE49-F238E27FC236}">
                <a16:creationId xmlns:a16="http://schemas.microsoft.com/office/drawing/2014/main" id="{907D7DA1-177A-42F7-AF66-91ADA7690FA1}"/>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47252394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11" name="TextBox 48">
            <a:extLst>
              <a:ext uri="{FF2B5EF4-FFF2-40B4-BE49-F238E27FC236}">
                <a16:creationId xmlns:a16="http://schemas.microsoft.com/office/drawing/2014/main" id="{8BC48AB6-711E-45FA-A51A-A5EA21B7A065}"/>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8" name="Text Placeholder 3"/>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p:cNvSpPr>
          <p:nvPr>
            <p:ph type="pic" sz="quarter" idx="19"/>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13034829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2" name="TextBox 48">
            <a:extLst>
              <a:ext uri="{FF2B5EF4-FFF2-40B4-BE49-F238E27FC236}">
                <a16:creationId xmlns:a16="http://schemas.microsoft.com/office/drawing/2014/main" id="{FA68A13A-5FB8-4445-B052-DCB59B2B6113}"/>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p:cNvSpPr>
            <a:spLocks noGrp="1"/>
          </p:cNvSpPr>
          <p:nvPr>
            <p:ph type="pic" sz="quarter" idx="13"/>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p:cNvSpPr>
            <a:spLocks noGrp="1"/>
          </p:cNvSpPr>
          <p:nvPr>
            <p:ph type="pic" sz="quarter" idx="14"/>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6" name="Text Placeholder 3"/>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p:cNvSpPr>
          <p:nvPr>
            <p:ph type="pic" sz="quarter" idx="15"/>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8" name="Text Placeholder 3"/>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p:cNvSpPr>
          <p:nvPr>
            <p:ph type="pic" sz="quarter" idx="19"/>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21" name="Text Placeholder 3"/>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p:cNvSpPr>
            <a:spLocks noGrp="1"/>
          </p:cNvSpPr>
          <p:nvPr>
            <p:ph type="pic" sz="quarter" idx="2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bIns="73152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6515116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31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9" name="TextBox 48">
            <a:extLst>
              <a:ext uri="{FF2B5EF4-FFF2-40B4-BE49-F238E27FC236}">
                <a16:creationId xmlns:a16="http://schemas.microsoft.com/office/drawing/2014/main" id="{969D7CFB-4656-413F-B80B-D3C6A1DE2A2E}"/>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381997205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19" name="TextBox 48">
            <a:extLst>
              <a:ext uri="{FF2B5EF4-FFF2-40B4-BE49-F238E27FC236}">
                <a16:creationId xmlns:a16="http://schemas.microsoft.com/office/drawing/2014/main" id="{418AC2F3-3C14-44DE-A898-8895FD8B07BA}"/>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noChangeAspect="1"/>
          </p:cNvSpPr>
          <p:nvPr>
            <p:ph type="pic" sz="quarter" idx="2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165510369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1" name="TextBox 48">
            <a:extLst>
              <a:ext uri="{FF2B5EF4-FFF2-40B4-BE49-F238E27FC236}">
                <a16:creationId xmlns:a16="http://schemas.microsoft.com/office/drawing/2014/main" id="{3D4DFF06-24FA-4982-8E46-7DA10A977034}"/>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p:cNvSpPr>
            <a:spLocks noGrp="1" noChangeAspect="1"/>
          </p:cNvSpPr>
          <p:nvPr>
            <p:ph type="pic" sz="quarter" idx="13"/>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p:cNvSpPr>
            <a:spLocks noGrp="1" noChangeAspect="1"/>
          </p:cNvSpPr>
          <p:nvPr>
            <p:ph type="pic" sz="quarter" idx="19"/>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4" name="Text Placeholder 3"/>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p:cNvSpPr>
            <a:spLocks noGrp="1" noChangeAspect="1"/>
          </p:cNvSpPr>
          <p:nvPr>
            <p:ph type="pic" sz="quarter" idx="20"/>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noChangeAspect="1"/>
          </p:cNvSpPr>
          <p:nvPr>
            <p:ph type="pic" sz="quarter" idx="2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p:cNvSpPr>
            <a:spLocks noGrp="1" noChangeAspect="1"/>
          </p:cNvSpPr>
          <p:nvPr>
            <p:ph type="pic" sz="quarter" idx="23"/>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bIns="594360" rtlCol="0" anchor="ctr">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pPr lvl="0"/>
            <a:r>
              <a:rPr lang="en-US" noProof="0"/>
              <a:t>Click icon to add picture</a:t>
            </a:r>
          </a:p>
        </p:txBody>
      </p:sp>
      <p:sp>
        <p:nvSpPr>
          <p:cNvPr id="20" name="Text Placeholder 3"/>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310839280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943D0900-410C-4AC4-A32B-A0B5FB53361F}"/>
              </a:ext>
            </a:extLst>
          </p:cNvPr>
          <p:cNvCxnSpPr>
            <a:cxnSpLocks/>
          </p:cNvCxnSpPr>
          <p:nvPr userDrawn="1"/>
        </p:nvCxnSpPr>
        <p:spPr>
          <a:xfrm>
            <a:off x="585788" y="2019300"/>
            <a:ext cx="318135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9">
            <a:extLst>
              <a:ext uri="{FF2B5EF4-FFF2-40B4-BE49-F238E27FC236}">
                <a16:creationId xmlns:a16="http://schemas.microsoft.com/office/drawing/2014/main" id="{A333B9DF-7522-4234-936D-3BDC7FF8B34F}"/>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cxnSp>
        <p:nvCxnSpPr>
          <p:cNvPr id="6" name="Straight Connector 5" descr="&quot;&quot;">
            <a:extLst>
              <a:ext uri="{FF2B5EF4-FFF2-40B4-BE49-F238E27FC236}">
                <a16:creationId xmlns:a16="http://schemas.microsoft.com/office/drawing/2014/main" id="{41F6D4D0-9C88-4FB2-9C64-87EB962B9E88}"/>
              </a:ext>
            </a:extLst>
          </p:cNvPr>
          <p:cNvCxnSpPr>
            <a:cxnSpLocks/>
          </p:cNvCxnSpPr>
          <p:nvPr userDrawn="1"/>
        </p:nvCxnSpPr>
        <p:spPr>
          <a:xfrm>
            <a:off x="4354513" y="2019300"/>
            <a:ext cx="725487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5216" y="2309812"/>
            <a:ext cx="3182027" cy="3959225"/>
          </a:xfrm>
        </p:spPr>
        <p:txBody>
          <a:bodyPr/>
          <a:lstStyle>
            <a:lvl1pPr>
              <a:defRPr>
                <a:solidFill>
                  <a:schemeClr val="tx1"/>
                </a:solidFill>
              </a:defRPr>
            </a:lvl1pPr>
          </a:lstStyle>
          <a:p>
            <a:r>
              <a:rPr lang="en-US"/>
              <a:t>Click to edit Master title style</a:t>
            </a:r>
          </a:p>
        </p:txBody>
      </p:sp>
      <p:sp>
        <p:nvSpPr>
          <p:cNvPr id="7" name="Text Placeholder 2"/>
          <p:cNvSpPr>
            <a:spLocks noGrp="1"/>
          </p:cNvSpPr>
          <p:nvPr>
            <p:ph type="body" sz="quarter" idx="11"/>
          </p:nvPr>
        </p:nvSpPr>
        <p:spPr>
          <a:xfrm>
            <a:off x="4356100" y="2309812"/>
            <a:ext cx="7253288" cy="3959223"/>
          </a:xfrm>
        </p:spPr>
        <p:txBody>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76420500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44A861FB-EF25-4176-992D-DA8A31418E86}"/>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9">
            <a:extLst>
              <a:ext uri="{FF2B5EF4-FFF2-40B4-BE49-F238E27FC236}">
                <a16:creationId xmlns:a16="http://schemas.microsoft.com/office/drawing/2014/main" id="{0619B456-F499-450F-A07C-7AD6C945C7DB}"/>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eaLnBrk="1" hangingPunct="1"/>
            <a:r>
              <a:rPr lang="en-US" altLang="en-US" sz="1000">
                <a:solidFill>
                  <a:srgbClr val="A3A3A3"/>
                </a:solidFill>
              </a:rPr>
              <a:t>ELT layout</a:t>
            </a:r>
          </a:p>
        </p:txBody>
      </p:sp>
      <p:sp>
        <p:nvSpPr>
          <p:cNvPr id="2" name="Title 1"/>
          <p:cNvSpPr>
            <a:spLocks noGrp="1"/>
          </p:cNvSpPr>
          <p:nvPr>
            <p:ph type="title"/>
          </p:nvPr>
        </p:nvSpPr>
        <p:spPr>
          <a:xfrm>
            <a:off x="588263" y="585788"/>
            <a:ext cx="3182027" cy="5683250"/>
          </a:xfrm>
        </p:spPr>
        <p:txBody>
          <a:bodyPr anchor="ctr"/>
          <a:lstStyle>
            <a:lvl1pPr>
              <a:defRPr/>
            </a:lvl1pPr>
          </a:lstStyle>
          <a:p>
            <a:r>
              <a:rPr lang="en-US"/>
              <a:t>Click to edit Master title style</a:t>
            </a:r>
          </a:p>
        </p:txBody>
      </p:sp>
      <p:sp>
        <p:nvSpPr>
          <p:cNvPr id="3" name="Text Placeholder 2"/>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534292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Pr>
        <a:solidFill>
          <a:schemeClr val="bg2"/>
        </a:solidFill>
        <a:effectLst/>
      </p:bgPr>
    </p:bg>
    <p:spTree>
      <p:nvGrpSpPr>
        <p:cNvPr id="1" name=""/>
        <p:cNvGrpSpPr/>
        <p:nvPr/>
      </p:nvGrpSpPr>
      <p:grpSpPr>
        <a:xfrm>
          <a:off x="0" y="0"/>
          <a:ext cx="0" cy="0"/>
          <a:chOff x="0" y="0"/>
          <a:chExt cx="0" cy="0"/>
        </a:xfrm>
      </p:grpSpPr>
      <p:sp>
        <p:nvSpPr>
          <p:cNvPr id="4" name="Rectangle 3" descr="&quot;&quot;">
            <a:extLst>
              <a:ext uri="{FF2B5EF4-FFF2-40B4-BE49-F238E27FC236}">
                <a16:creationId xmlns:a16="http://schemas.microsoft.com/office/drawing/2014/main" id="{53C159DC-E71A-473B-BB36-548E6D9E0539}"/>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8" name="Text Placeholder 14"/>
          <p:cNvSpPr>
            <a:spLocks noGrp="1"/>
          </p:cNvSpPr>
          <p:nvPr>
            <p:ph type="body" sz="quarter" idx="13"/>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lIns="585216" tIns="91440" bIns="91440" rtlCol="0"/>
          <a:lstStyle>
            <a:lvl1pPr marL="0" indent="0">
              <a:buNone/>
              <a:defRPr lang="en-US" sz="1999" dirty="0">
                <a:solidFill>
                  <a:srgbClr val="FFFFFF"/>
                </a:solidFill>
                <a:latin typeface="+mj-lt"/>
              </a:defRPr>
            </a:lvl1pPr>
          </a:lstStyle>
          <a:p>
            <a:pPr lvl="0"/>
            <a:r>
              <a:rPr lang="en-US"/>
              <a:t>Click to edit Master text styles</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26351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BD171B14-4697-46A0-8B24-93456C803CB3}"/>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p:txBody>
          <a:bodyPr anchor="ctr"/>
          <a:lstStyle/>
          <a:p>
            <a:r>
              <a:rPr lang="en-US"/>
              <a:t>Click to edit Master title style</a:t>
            </a:r>
          </a:p>
        </p:txBody>
      </p:sp>
      <p:sp>
        <p:nvSpPr>
          <p:cNvPr id="8" name="Text Placeholder 14"/>
          <p:cNvSpPr>
            <a:spLocks noGrp="1"/>
          </p:cNvSpPr>
          <p:nvPr>
            <p:ph type="body" sz="quarter" idx="13"/>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8873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EF316ABA-AF8F-429A-81A2-3E38F0083254}"/>
              </a:ext>
            </a:extLst>
          </p:cNvPr>
          <p:cNvSpPr/>
          <p:nvPr userDrawn="1"/>
        </p:nvSpPr>
        <p:spPr bwMode="auto">
          <a:xfrm>
            <a:off x="0" y="2827338"/>
            <a:ext cx="12192000" cy="40306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p:cNvSpPr>
            <a:spLocks noGrp="1"/>
          </p:cNvSpPr>
          <p:nvPr>
            <p:ph type="body" sz="quarter" idx="10"/>
          </p:nvPr>
        </p:nvSpPr>
        <p:spPr>
          <a:xfrm>
            <a:off x="586390" y="1230681"/>
            <a:ext cx="11018520" cy="369332"/>
          </a:xfrm>
        </p:spPr>
        <p:txBody>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
        <p:nvSpPr>
          <p:cNvPr id="17" name="Text Placeholder 14"/>
          <p:cNvSpPr>
            <a:spLocks noGrp="1"/>
          </p:cNvSpPr>
          <p:nvPr>
            <p:ph type="body" sz="quarter" idx="13"/>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761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C34971AA-59F8-49A4-8303-1402317229E8}"/>
              </a:ext>
            </a:extLst>
          </p:cNvPr>
          <p:cNvSpPr/>
          <p:nvPr userDrawn="1"/>
        </p:nvSpPr>
        <p:spPr bwMode="auto">
          <a:xfrm>
            <a:off x="0" y="0"/>
            <a:ext cx="12192000" cy="40306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3" name="Title 2"/>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p:cNvSpPr>
            <a:spLocks noGrp="1"/>
          </p:cNvSpPr>
          <p:nvPr>
            <p:ph type="body" sz="quarter" idx="13"/>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19" name="Text Placeholder 3"/>
          <p:cNvSpPr>
            <a:spLocks noGrp="1"/>
          </p:cNvSpPr>
          <p:nvPr>
            <p:ph type="body" sz="quarter" idx="10"/>
          </p:nvPr>
        </p:nvSpPr>
        <p:spPr>
          <a:xfrm>
            <a:off x="591152" y="4996505"/>
            <a:ext cx="11018520" cy="369332"/>
          </a:xfrm>
        </p:spPr>
        <p:txBody>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Tree>
    <p:extLst>
      <p:ext uri="{BB962C8B-B14F-4D97-AF65-F5344CB8AC3E}">
        <p14:creationId xmlns:p14="http://schemas.microsoft.com/office/powerpoint/2010/main" val="3657815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6AF0958D-CE20-4E4A-9EF4-B893DCE4F951}"/>
              </a:ext>
            </a:extLst>
          </p:cNvPr>
          <p:cNvSpPr/>
          <p:nvPr userDrawn="1"/>
        </p:nvSpPr>
        <p:spPr bwMode="auto">
          <a:xfrm>
            <a:off x="5205413" y="0"/>
            <a:ext cx="6986587"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88263" y="457200"/>
            <a:ext cx="4040887" cy="492443"/>
          </a:xfrm>
        </p:spPr>
        <p:txBody>
          <a:bodyPr/>
          <a:lstStyle>
            <a:lvl1pPr>
              <a:defRPr sz="3200">
                <a:solidFill>
                  <a:schemeClr val="tx1"/>
                </a:solidFill>
              </a:defRPr>
            </a:lvl1pPr>
          </a:lstStyle>
          <a:p>
            <a:r>
              <a:rPr lang="en-US"/>
              <a:t>Click to edit Master title style</a:t>
            </a:r>
          </a:p>
        </p:txBody>
      </p:sp>
      <p:sp>
        <p:nvSpPr>
          <p:cNvPr id="12" name="Text Placeholder 3"/>
          <p:cNvSpPr>
            <a:spLocks noGrp="1"/>
          </p:cNvSpPr>
          <p:nvPr>
            <p:ph type="body" sz="quarter" idx="10"/>
          </p:nvPr>
        </p:nvSpPr>
        <p:spPr>
          <a:xfrm>
            <a:off x="588965" y="1338139"/>
            <a:ext cx="4040185" cy="369332"/>
          </a:xfrm>
        </p:spPr>
        <p:txBody>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
        <p:nvSpPr>
          <p:cNvPr id="19" name="Text Placeholder 14"/>
          <p:cNvSpPr>
            <a:spLocks noGrp="1"/>
          </p:cNvSpPr>
          <p:nvPr>
            <p:ph type="body" sz="quarter" idx="13"/>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2898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16125859"/>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bg2"/>
        </a:solidFill>
        <a:effectLst/>
      </p:bgPr>
    </p:bg>
    <p:spTree>
      <p:nvGrpSpPr>
        <p:cNvPr id="1" name=""/>
        <p:cNvGrpSpPr/>
        <p:nvPr/>
      </p:nvGrpSpPr>
      <p:grpSpPr>
        <a:xfrm>
          <a:off x="0" y="0"/>
          <a:ext cx="0" cy="0"/>
          <a:chOff x="0" y="0"/>
          <a:chExt cx="0" cy="0"/>
        </a:xfrm>
      </p:grpSpPr>
      <p:sp>
        <p:nvSpPr>
          <p:cNvPr id="6" name="Rectangle 5" descr="&quot;&quot;">
            <a:extLst>
              <a:ext uri="{FF2B5EF4-FFF2-40B4-BE49-F238E27FC236}">
                <a16:creationId xmlns:a16="http://schemas.microsoft.com/office/drawing/2014/main" id="{B5AF82CA-0BFF-4C39-B730-7452CB4F2A5E}"/>
              </a:ext>
            </a:extLst>
          </p:cNvPr>
          <p:cNvSpPr/>
          <p:nvPr userDrawn="1"/>
        </p:nvSpPr>
        <p:spPr bwMode="auto">
          <a:xfrm>
            <a:off x="0" y="0"/>
            <a:ext cx="6986588"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a:solidFill>
                <a:srgbClr val="FFFFFF"/>
              </a:solidFill>
              <a:ea typeface="Segoe UI" pitchFamily="34" charset="0"/>
              <a:cs typeface="Segoe UI" pitchFamily="34" charset="0"/>
            </a:endParaRPr>
          </a:p>
        </p:txBody>
      </p:sp>
      <p:sp>
        <p:nvSpPr>
          <p:cNvPr id="2" name="Title 1"/>
          <p:cNvSpPr>
            <a:spLocks noGrp="1"/>
          </p:cNvSpPr>
          <p:nvPr>
            <p:ph type="title"/>
          </p:nvPr>
        </p:nvSpPr>
        <p:spPr>
          <a:xfrm>
            <a:off x="7575549" y="457200"/>
            <a:ext cx="4031233" cy="492443"/>
          </a:xfrm>
        </p:spPr>
        <p:txBody>
          <a:bodyPr/>
          <a:lstStyle>
            <a:lvl1pPr>
              <a:defRPr sz="3200">
                <a:solidFill>
                  <a:schemeClr val="tx1"/>
                </a:solidFill>
              </a:defRPr>
            </a:lvl1pPr>
          </a:lstStyle>
          <a:p>
            <a:r>
              <a:rPr lang="en-US"/>
              <a:t>Click to edit Master title style</a:t>
            </a:r>
          </a:p>
        </p:txBody>
      </p:sp>
      <p:sp>
        <p:nvSpPr>
          <p:cNvPr id="19" name="Text Placeholder 14"/>
          <p:cNvSpPr>
            <a:spLocks noGrp="1"/>
          </p:cNvSpPr>
          <p:nvPr>
            <p:ph type="body" sz="quarter" idx="13"/>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edit Master text styles</a:t>
            </a:r>
          </a:p>
        </p:txBody>
      </p:sp>
      <p:sp>
        <p:nvSpPr>
          <p:cNvPr id="13" name="Text Placeholder 4" descr="This layout should only be used for developer code. The font used is a monospace font which is ideal for showing code."/>
          <p:cNvSpPr>
            <a:spLocks noGrp="1"/>
          </p:cNvSpPr>
          <p:nvPr>
            <p:ph type="body" sz="quarter" idx="1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12" name="Text Placeholder 3"/>
          <p:cNvSpPr>
            <a:spLocks noGrp="1"/>
          </p:cNvSpPr>
          <p:nvPr>
            <p:ph type="body" sz="quarter" idx="10"/>
          </p:nvPr>
        </p:nvSpPr>
        <p:spPr>
          <a:xfrm>
            <a:off x="7575550" y="1336675"/>
            <a:ext cx="4033838" cy="369332"/>
          </a:xfrm>
        </p:spPr>
        <p:txBody>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Master text styles</a:t>
            </a:r>
          </a:p>
        </p:txBody>
      </p:sp>
    </p:spTree>
    <p:extLst>
      <p:ext uri="{BB962C8B-B14F-4D97-AF65-F5344CB8AC3E}">
        <p14:creationId xmlns:p14="http://schemas.microsoft.com/office/powerpoint/2010/main" val="611206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356157413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367536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8192395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420194"/>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628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a:extLst>
              <a:ext uri="{FF2B5EF4-FFF2-40B4-BE49-F238E27FC236}">
                <a16:creationId xmlns:a16="http://schemas.microsoft.com/office/drawing/2014/main" id="{6F36F2B3-3F54-4367-BA7A-7DAE315D094F}"/>
              </a:ext>
            </a:extLst>
          </p:cNvPr>
          <p:cNvSpPr txBox="1">
            <a:spLocks noChangeArrowheads="1"/>
          </p:cNvSpPr>
          <p:nvPr userDrawn="1"/>
        </p:nvSpPr>
        <p:spPr bwMode="blackWhite">
          <a:xfrm>
            <a:off x="584200" y="6161088"/>
            <a:ext cx="448151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defTabSz="931863">
              <a:defRPr sz="1700">
                <a:solidFill>
                  <a:schemeClr val="tx1"/>
                </a:solidFill>
                <a:latin typeface="Segoe UI" panose="020B0502040204020203" pitchFamily="34" charset="0"/>
              </a:defRPr>
            </a:lvl1pPr>
            <a:lvl2pPr marL="742950" indent="-285750" defTabSz="931863">
              <a:defRPr sz="1700">
                <a:solidFill>
                  <a:schemeClr val="tx1"/>
                </a:solidFill>
                <a:latin typeface="Segoe UI" panose="020B0502040204020203" pitchFamily="34" charset="0"/>
              </a:defRPr>
            </a:lvl2pPr>
            <a:lvl3pPr marL="1143000" indent="-228600" defTabSz="931863">
              <a:defRPr sz="1700">
                <a:solidFill>
                  <a:schemeClr val="tx1"/>
                </a:solidFill>
                <a:latin typeface="Segoe UI" panose="020B0502040204020203" pitchFamily="34" charset="0"/>
              </a:defRPr>
            </a:lvl3pPr>
            <a:lvl4pPr marL="1600200" indent="-228600" defTabSz="931863">
              <a:defRPr sz="1700">
                <a:solidFill>
                  <a:schemeClr val="tx1"/>
                </a:solidFill>
                <a:latin typeface="Segoe UI" panose="020B0502040204020203" pitchFamily="34" charset="0"/>
              </a:defRPr>
            </a:lvl4pPr>
            <a:lvl5pPr marL="2057400" indent="-228600" defTabSz="931863">
              <a:defRPr sz="1700">
                <a:solidFill>
                  <a:schemeClr val="tx1"/>
                </a:solidFill>
                <a:latin typeface="Segoe UI" panose="020B0502040204020203" pitchFamily="34" charset="0"/>
              </a:defRPr>
            </a:lvl5pPr>
            <a:lvl6pPr marL="2514600" indent="-228600" defTabSz="931863" fontAlgn="base">
              <a:spcBef>
                <a:spcPct val="0"/>
              </a:spcBef>
              <a:spcAft>
                <a:spcPct val="0"/>
              </a:spcAft>
              <a:defRPr sz="1700">
                <a:solidFill>
                  <a:schemeClr val="tx1"/>
                </a:solidFill>
                <a:latin typeface="Segoe UI" panose="020B0502040204020203" pitchFamily="34" charset="0"/>
              </a:defRPr>
            </a:lvl6pPr>
            <a:lvl7pPr marL="2971800" indent="-228600" defTabSz="931863" fontAlgn="base">
              <a:spcBef>
                <a:spcPct val="0"/>
              </a:spcBef>
              <a:spcAft>
                <a:spcPct val="0"/>
              </a:spcAft>
              <a:defRPr sz="1700">
                <a:solidFill>
                  <a:schemeClr val="tx1"/>
                </a:solidFill>
                <a:latin typeface="Segoe UI" panose="020B0502040204020203" pitchFamily="34" charset="0"/>
              </a:defRPr>
            </a:lvl7pPr>
            <a:lvl8pPr marL="3429000" indent="-228600" defTabSz="931863" fontAlgn="base">
              <a:spcBef>
                <a:spcPct val="0"/>
              </a:spcBef>
              <a:spcAft>
                <a:spcPct val="0"/>
              </a:spcAft>
              <a:defRPr sz="1700">
                <a:solidFill>
                  <a:schemeClr val="tx1"/>
                </a:solidFill>
                <a:latin typeface="Segoe UI" panose="020B0502040204020203" pitchFamily="34" charset="0"/>
              </a:defRPr>
            </a:lvl8pPr>
            <a:lvl9pPr marL="3886200" indent="-228600" defTabSz="931863" fontAlgn="base">
              <a:spcBef>
                <a:spcPct val="0"/>
              </a:spcBef>
              <a:spcAft>
                <a:spcPct val="0"/>
              </a:spcAft>
              <a:defRPr sz="1700">
                <a:solidFill>
                  <a:schemeClr val="tx1"/>
                </a:solidFill>
                <a:latin typeface="Segoe UI" panose="020B0502040204020203" pitchFamily="34" charset="0"/>
              </a:defRPr>
            </a:lvl9pPr>
          </a:lstStyle>
          <a:p>
            <a:r>
              <a:rPr lang="en-US" altLang="en-US" sz="700">
                <a:cs typeface="Segoe UI" panose="020B0502040204020203"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F2915C49-612C-4D19-9221-B23E61EFB026}"/>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140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0" y="1436688"/>
            <a:ext cx="11018838" cy="2215991"/>
          </a:xfrm>
        </p:spPr>
        <p:txBody>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1" y="6269038"/>
            <a:ext cx="12192001"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151320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A8753-9D15-402C-81ED-1E603F90F902}"/>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F398716A-31D4-49A4-B1FC-88D8DC6CD026}" type="datetimeFigureOut">
              <a:rPr lang="en-US"/>
              <a:pPr>
                <a:defRPr/>
              </a:pPr>
              <a:t>8/17/2022</a:t>
            </a:fld>
            <a:endParaRPr lang="en-US"/>
          </a:p>
        </p:txBody>
      </p:sp>
      <p:sp>
        <p:nvSpPr>
          <p:cNvPr id="5" name="Footer Placeholder 4">
            <a:extLst>
              <a:ext uri="{FF2B5EF4-FFF2-40B4-BE49-F238E27FC236}">
                <a16:creationId xmlns:a16="http://schemas.microsoft.com/office/drawing/2014/main" id="{306D5013-58B0-49DA-AAE3-2CCDBA6EE0F4}"/>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en-US"/>
          </a:p>
        </p:txBody>
      </p:sp>
      <p:sp>
        <p:nvSpPr>
          <p:cNvPr id="6" name="Slide Number Placeholder 5">
            <a:extLst>
              <a:ext uri="{FF2B5EF4-FFF2-40B4-BE49-F238E27FC236}">
                <a16:creationId xmlns:a16="http://schemas.microsoft.com/office/drawing/2014/main" id="{434F132E-1562-4CAA-B7B4-6434A24564E7}"/>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AE940412-8804-4DE2-B6E8-5DC9F644103F}" type="slidenum">
              <a:rPr lang="en-US"/>
              <a:pPr>
                <a:defRPr/>
              </a:pPr>
              <a:t>‹#›</a:t>
            </a:fld>
            <a:endParaRPr lang="en-US"/>
          </a:p>
        </p:txBody>
      </p:sp>
    </p:spTree>
    <p:extLst>
      <p:ext uri="{BB962C8B-B14F-4D97-AF65-F5344CB8AC3E}">
        <p14:creationId xmlns:p14="http://schemas.microsoft.com/office/powerpoint/2010/main" val="302598742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8C06E-A6D0-4A99-A8EF-76D9D156F598}"/>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dirty="0">
                <a:latin typeface="+mn-lt"/>
              </a:defRPr>
            </a:lvl1pPr>
          </a:lstStyle>
          <a:p>
            <a:pPr>
              <a:defRPr/>
            </a:pPr>
            <a:fld id="{1AE80718-CE46-4500-AD36-F5AE40A8AB85}" type="datetimeFigureOut">
              <a:rPr lang="en-US"/>
              <a:pPr>
                <a:defRPr/>
              </a:pPr>
              <a:t>8/17/2022</a:t>
            </a:fld>
            <a:endParaRPr lang="en-US"/>
          </a:p>
        </p:txBody>
      </p:sp>
      <p:sp>
        <p:nvSpPr>
          <p:cNvPr id="5" name="Footer Placeholder 4">
            <a:extLst>
              <a:ext uri="{FF2B5EF4-FFF2-40B4-BE49-F238E27FC236}">
                <a16:creationId xmlns:a16="http://schemas.microsoft.com/office/drawing/2014/main" id="{8CD3CA91-8BC6-412C-B30A-CCEF39ABC131}"/>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en-US"/>
          </a:p>
        </p:txBody>
      </p:sp>
      <p:sp>
        <p:nvSpPr>
          <p:cNvPr id="6" name="Slide Number Placeholder 5">
            <a:extLst>
              <a:ext uri="{FF2B5EF4-FFF2-40B4-BE49-F238E27FC236}">
                <a16:creationId xmlns:a16="http://schemas.microsoft.com/office/drawing/2014/main" id="{8E63104E-69ED-48F2-8BF8-2801E24C7796}"/>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dirty="0">
                <a:latin typeface="+mn-lt"/>
              </a:defRPr>
            </a:lvl1pPr>
          </a:lstStyle>
          <a:p>
            <a:pPr>
              <a:defRPr/>
            </a:pPr>
            <a:fld id="{BD9E122B-9065-45B1-A746-7D4C20D7B86C}" type="slidenum">
              <a:rPr lang="en-US"/>
              <a:pPr>
                <a:defRPr/>
              </a:pPr>
              <a:t>‹#›</a:t>
            </a:fld>
            <a:endParaRPr lang="en-US"/>
          </a:p>
        </p:txBody>
      </p:sp>
    </p:spTree>
    <p:extLst>
      <p:ext uri="{BB962C8B-B14F-4D97-AF65-F5344CB8AC3E}">
        <p14:creationId xmlns:p14="http://schemas.microsoft.com/office/powerpoint/2010/main" val="3983938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391954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End Slide Black Bkg">
    <p:bg>
      <p:bgPr>
        <a:solidFill>
          <a:schemeClr val="bg1"/>
        </a:solid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784E0A7A-2DBA-4019-B42D-73A1B68DC06A}"/>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5715040"/>
            <a:ext cx="9144000" cy="553998"/>
          </a:xfrm>
          <a:noFill/>
        </p:spPr>
        <p:txBody>
          <a:bodyPr anchor="b" anchorCtr="0"/>
          <a:lstStyle>
            <a:lvl1pPr>
              <a:defRPr sz="3600" spc="-50" baseline="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042402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B4074B-2C8B-4BB7-AB37-051F33535ED5}"/>
              </a:ext>
            </a:extLst>
          </p:cNvPr>
          <p:cNvSpPr>
            <a:spLocks noGrp="1"/>
          </p:cNvSpPr>
          <p:nvPr>
            <p:ph type="dt" sz="half" idx="10"/>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12D7947B-64EC-4CDB-9F7F-87344A37FFA2}" type="datetimeFigureOut">
              <a:rPr lang="zh-CN" altLang="en-US"/>
              <a:pPr>
                <a:defRPr/>
              </a:pPr>
              <a:t>2022/8/17</a:t>
            </a:fld>
            <a:endParaRPr lang="zh-CN" altLang="en-US"/>
          </a:p>
        </p:txBody>
      </p:sp>
      <p:sp>
        <p:nvSpPr>
          <p:cNvPr id="5" name="Footer Placeholder 4">
            <a:extLst>
              <a:ext uri="{FF2B5EF4-FFF2-40B4-BE49-F238E27FC236}">
                <a16:creationId xmlns:a16="http://schemas.microsoft.com/office/drawing/2014/main" id="{1FEB6412-A7CB-40E3-971A-0F3275FF9F19}"/>
              </a:ext>
            </a:extLst>
          </p:cNvPr>
          <p:cNvSpPr>
            <a:spLocks noGrp="1"/>
          </p:cNvSpPr>
          <p:nvPr>
            <p:ph type="ftr" sz="quarter" idx="11"/>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endParaRPr lang="zh-CN" altLang="en-US"/>
          </a:p>
        </p:txBody>
      </p:sp>
      <p:sp>
        <p:nvSpPr>
          <p:cNvPr id="6" name="Slide Number Placeholder 5">
            <a:extLst>
              <a:ext uri="{FF2B5EF4-FFF2-40B4-BE49-F238E27FC236}">
                <a16:creationId xmlns:a16="http://schemas.microsoft.com/office/drawing/2014/main" id="{5A935A4F-E049-4958-9F31-8C0CD75AA72D}"/>
              </a:ext>
            </a:extLst>
          </p:cNvPr>
          <p:cNvSpPr>
            <a:spLocks noGrp="1"/>
          </p:cNvSpPr>
          <p:nvPr>
            <p:ph type="sldNum" sz="quarter" idx="12"/>
          </p:nvPr>
        </p:nvSpPr>
        <p:spPr>
          <a:xfrm>
            <a:off x="0" y="0"/>
            <a:ext cx="0" cy="0"/>
          </a:xfrm>
        </p:spPr>
        <p:txBody>
          <a:bodyPr/>
          <a:lstStyle>
            <a:lvl1pPr defTabSz="914367" eaLnBrk="1" fontAlgn="auto" hangingPunct="1">
              <a:spcBef>
                <a:spcPts val="0"/>
              </a:spcBef>
              <a:spcAft>
                <a:spcPts val="0"/>
              </a:spcAft>
              <a:defRPr sz="1765">
                <a:latin typeface="+mn-lt"/>
              </a:defRPr>
            </a:lvl1pPr>
          </a:lstStyle>
          <a:p>
            <a:pPr>
              <a:defRPr/>
            </a:pPr>
            <a:fld id="{9541952C-3A73-439C-AF54-C7E40F5864F8}" type="slidenum">
              <a:rPr lang="zh-CN" altLang="en-US"/>
              <a:pPr>
                <a:defRPr/>
              </a:pPr>
              <a:t>‹#›</a:t>
            </a:fld>
            <a:endParaRPr lang="zh-CN" altLang="en-US"/>
          </a:p>
        </p:txBody>
      </p:sp>
    </p:spTree>
    <p:extLst>
      <p:ext uri="{BB962C8B-B14F-4D97-AF65-F5344CB8AC3E}">
        <p14:creationId xmlns:p14="http://schemas.microsoft.com/office/powerpoint/2010/main" val="340205455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Slide Left Title Black Bkg">
    <p:bg>
      <p:bgPr>
        <a:solidFill>
          <a:schemeClr val="bg1"/>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086D8992-E12C-48A4-9591-5D22D2854A3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black">
          <a:xfrm>
            <a:off x="584200" y="585788"/>
            <a:ext cx="1366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2425780"/>
            <a:ext cx="5511800" cy="1107996"/>
          </a:xfrm>
          <a:noFill/>
        </p:spPr>
        <p:txBody>
          <a:bodyPr tIns="0" anchor="b" anchorCtr="0">
            <a:spAutoFit/>
          </a:bodyPr>
          <a:lstStyle>
            <a:lvl1pPr>
              <a:defRPr sz="3600" spc="-50" baseline="0">
                <a:solidFill>
                  <a:schemeClr val="tx1"/>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5511800" cy="338554"/>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78056807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682375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17528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139337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7242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214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4176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467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049107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34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9181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01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778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26713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0228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3815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extLst>
                <a:ext uri="{28A0092B-C50C-407E-A947-70E740481C1C}">
                  <a14:useLocalDpi xmlns:a14="http://schemas.microsoft.com/office/drawing/2010/main"/>
                </a:ext>
              </a:extLst>
            </a:blip>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064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77110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extLst>
                <a:ext uri="{28A0092B-C50C-407E-A947-70E740481C1C}">
                  <a14:useLocalDpi xmlns:a14="http://schemas.microsoft.com/office/drawing/2010/main"/>
                </a:ext>
              </a:extLst>
            </a:blip>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97186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04033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645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538212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48506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73523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86764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44608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42610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25904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556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349106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389952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18909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397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8406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62824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0239504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8940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01978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55795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0146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1962175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7622752"/>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0315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901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979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50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121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74864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736756"/>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Polls slide">
    <p:bg>
      <p:bgPr>
        <a:solidFill>
          <a:srgbClr val="233A5E"/>
        </a:solidFill>
        <a:effectLst/>
      </p:bgPr>
    </p:bg>
    <p:spTree>
      <p:nvGrpSpPr>
        <p:cNvPr id="1" name=""/>
        <p:cNvGrpSpPr/>
        <p:nvPr/>
      </p:nvGrpSpPr>
      <p:grpSpPr>
        <a:xfrm>
          <a:off x="0" y="0"/>
          <a:ext cx="0" cy="0"/>
          <a:chOff x="0" y="0"/>
          <a:chExt cx="0" cy="0"/>
        </a:xfrm>
      </p:grpSpPr>
      <p:pic>
        <p:nvPicPr>
          <p:cNvPr id="13" name="MS logo white - EMF" descr="Microsoft logo white text version">
            <a:extLst>
              <a:ext uri="{FF2B5EF4-FFF2-40B4-BE49-F238E27FC236}">
                <a16:creationId xmlns:a16="http://schemas.microsoft.com/office/drawing/2014/main" id="{270767FA-4086-49D2-BC2D-981906FE87A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4" name="Text Placeholder 3">
            <a:extLst>
              <a:ext uri="{FF2B5EF4-FFF2-40B4-BE49-F238E27FC236}">
                <a16:creationId xmlns:a16="http://schemas.microsoft.com/office/drawing/2014/main" id="{B8573548-5975-4438-8D0D-96F233244256}"/>
              </a:ext>
            </a:extLst>
          </p:cNvPr>
          <p:cNvSpPr>
            <a:spLocks noGrp="1"/>
          </p:cNvSpPr>
          <p:nvPr>
            <p:ph type="body" sz="quarter" idx="10" hasCustomPrompt="1"/>
          </p:nvPr>
        </p:nvSpPr>
        <p:spPr>
          <a:xfrm>
            <a:off x="1186684" y="2696120"/>
            <a:ext cx="8528050" cy="1401763"/>
          </a:xfrm>
        </p:spPr>
        <p:txBody>
          <a:bodyPr>
            <a:normAutofit/>
          </a:bodyPr>
          <a:lstStyle>
            <a:lvl1pPr>
              <a:defRPr sz="3200">
                <a:solidFill>
                  <a:schemeClr val="bg1"/>
                </a:solidFill>
              </a:defRPr>
            </a:lvl1pPr>
            <a:lvl2pPr>
              <a:defRPr>
                <a:solidFill>
                  <a:schemeClr val="bg1"/>
                </a:solidFill>
              </a:defRPr>
            </a:lvl2pPr>
            <a:lvl5pPr>
              <a:defRPr/>
            </a:lvl5pPr>
          </a:lstStyle>
          <a:p>
            <a:pPr lvl="0"/>
            <a:r>
              <a:rPr lang="en-US"/>
              <a:t>Your poll question here</a:t>
            </a:r>
          </a:p>
        </p:txBody>
      </p:sp>
      <p:pic>
        <p:nvPicPr>
          <p:cNvPr id="12" name="Picture 14" descr="Brand New: New Logo and Identity for Slido by GoBigname">
            <a:extLst>
              <a:ext uri="{FF2B5EF4-FFF2-40B4-BE49-F238E27FC236}">
                <a16:creationId xmlns:a16="http://schemas.microsoft.com/office/drawing/2014/main" id="{84558F7A-C1A6-456D-95BE-31B0EFB07B2D}"/>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r="49338"/>
          <a:stretch/>
        </p:blipFill>
        <p:spPr bwMode="auto">
          <a:xfrm>
            <a:off x="10624530" y="5483762"/>
            <a:ext cx="1378698" cy="113211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C5EE6C7C-F6A9-4D6B-86B5-1D30A7EB7308}"/>
              </a:ext>
            </a:extLst>
          </p:cNvPr>
          <p:cNvSpPr txBox="1">
            <a:spLocks/>
          </p:cNvSpPr>
          <p:nvPr userDrawn="1"/>
        </p:nvSpPr>
        <p:spPr>
          <a:xfrm>
            <a:off x="8274328" y="6156804"/>
            <a:ext cx="9144000" cy="33850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243A5E"/>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accent3"/>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rgbClr val="243A5E"/>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243A5E"/>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spc="-49">
                <a:solidFill>
                  <a:srgbClr val="FFFFFF"/>
                </a:solidFill>
                <a:latin typeface="Segoe UI"/>
              </a:rPr>
              <a:t>Polls tab in </a:t>
            </a:r>
            <a:r>
              <a:rPr lang="en-US" sz="2353" spc="-49" err="1">
                <a:solidFill>
                  <a:srgbClr val="FFFFFF"/>
                </a:solidFill>
                <a:latin typeface="Segoe UI"/>
              </a:rPr>
              <a:t>slido</a:t>
            </a:r>
            <a:endParaRPr lang="en-US" sz="2353" spc="-49">
              <a:solidFill>
                <a:srgbClr val="FFFFFF"/>
              </a:solidFill>
              <a:latin typeface="Segoe UI"/>
            </a:endParaRPr>
          </a:p>
        </p:txBody>
      </p:sp>
      <p:sp>
        <p:nvSpPr>
          <p:cNvPr id="6" name="TextBox 5">
            <a:extLst>
              <a:ext uri="{FF2B5EF4-FFF2-40B4-BE49-F238E27FC236}">
                <a16:creationId xmlns:a16="http://schemas.microsoft.com/office/drawing/2014/main" id="{D75F4691-2368-4987-9E7A-8717DE159E7E}"/>
              </a:ext>
            </a:extLst>
          </p:cNvPr>
          <p:cNvSpPr txBox="1"/>
          <p:nvPr userDrawn="1"/>
        </p:nvSpPr>
        <p:spPr>
          <a:xfrm>
            <a:off x="503644" y="1705962"/>
            <a:ext cx="1023037" cy="769441"/>
          </a:xfrm>
          <a:prstGeom prst="rect">
            <a:avLst/>
          </a:prstGeom>
          <a:noFill/>
        </p:spPr>
        <p:txBody>
          <a:bodyPr wrap="none" rtlCol="0">
            <a:spAutoFit/>
          </a:bodyPr>
          <a:lstStyle/>
          <a:p>
            <a:r>
              <a:rPr lang="en-US" sz="4400" b="0">
                <a:solidFill>
                  <a:schemeClr val="bg1"/>
                </a:solidFill>
                <a:latin typeface="+mj-lt"/>
                <a:cs typeface="Segoe UI"/>
              </a:rPr>
              <a:t>poll</a:t>
            </a:r>
            <a:endParaRPr lang="en-US" sz="4400"/>
          </a:p>
        </p:txBody>
      </p:sp>
    </p:spTree>
    <p:custDataLst>
      <p:tags r:id="rId1"/>
    </p:custDataLst>
    <p:extLst>
      <p:ext uri="{BB962C8B-B14F-4D97-AF65-F5344CB8AC3E}">
        <p14:creationId xmlns:p14="http://schemas.microsoft.com/office/powerpoint/2010/main" val="19613725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9410-728A-4144-9CC0-3A36122D0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E0765-4D2F-4E3E-9F96-872E396CC3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0A106-C1FC-480F-81BF-D7EB7305A600}"/>
              </a:ext>
            </a:extLst>
          </p:cNvPr>
          <p:cNvSpPr>
            <a:spLocks noGrp="1"/>
          </p:cNvSpPr>
          <p:nvPr>
            <p:ph type="dt" sz="half" idx="10"/>
          </p:nvPr>
        </p:nvSpPr>
        <p:spPr/>
        <p:txBody>
          <a:bodyPr/>
          <a:lstStyle/>
          <a:p>
            <a:fld id="{82D6D084-A5F7-4357-A88F-11872FA3273D}" type="datetimeFigureOut">
              <a:rPr lang="en-US" smtClean="0"/>
              <a:t>8/17/2022</a:t>
            </a:fld>
            <a:endParaRPr lang="en-US"/>
          </a:p>
        </p:txBody>
      </p:sp>
      <p:sp>
        <p:nvSpPr>
          <p:cNvPr id="5" name="Footer Placeholder 4">
            <a:extLst>
              <a:ext uri="{FF2B5EF4-FFF2-40B4-BE49-F238E27FC236}">
                <a16:creationId xmlns:a16="http://schemas.microsoft.com/office/drawing/2014/main" id="{2D0543BE-8B19-45D8-877D-B123E65D6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C7AA-2CDD-4F75-9E36-64E8DCAB2BF1}"/>
              </a:ext>
            </a:extLst>
          </p:cNvPr>
          <p:cNvSpPr>
            <a:spLocks noGrp="1"/>
          </p:cNvSpPr>
          <p:nvPr>
            <p:ph type="sldNum" sz="quarter" idx="12"/>
          </p:nvPr>
        </p:nvSpPr>
        <p:spPr/>
        <p:txBody>
          <a:bodyPr/>
          <a:lstStyle/>
          <a:p>
            <a:fld id="{62F1C3C4-2F3B-4AA5-B558-48602727F091}" type="slidenum">
              <a:rPr lang="en-US" smtClean="0"/>
              <a:t>‹#›</a:t>
            </a:fld>
            <a:endParaRPr lang="en-US"/>
          </a:p>
        </p:txBody>
      </p:sp>
    </p:spTree>
    <p:extLst>
      <p:ext uri="{BB962C8B-B14F-4D97-AF65-F5344CB8AC3E}">
        <p14:creationId xmlns:p14="http://schemas.microsoft.com/office/powerpoint/2010/main" val="310519434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Ideas slide">
    <p:bg>
      <p:bgPr>
        <a:solidFill>
          <a:srgbClr val="233A5E"/>
        </a:solidFill>
        <a:effectLst/>
      </p:bgPr>
    </p:bg>
    <p:spTree>
      <p:nvGrpSpPr>
        <p:cNvPr id="1" name=""/>
        <p:cNvGrpSpPr/>
        <p:nvPr/>
      </p:nvGrpSpPr>
      <p:grpSpPr>
        <a:xfrm>
          <a:off x="0" y="0"/>
          <a:ext cx="0" cy="0"/>
          <a:chOff x="0" y="0"/>
          <a:chExt cx="0" cy="0"/>
        </a:xfrm>
      </p:grpSpPr>
      <p:pic>
        <p:nvPicPr>
          <p:cNvPr id="13" name="MS logo white - EMF" descr="Microsoft logo white text version">
            <a:extLst>
              <a:ext uri="{FF2B5EF4-FFF2-40B4-BE49-F238E27FC236}">
                <a16:creationId xmlns:a16="http://schemas.microsoft.com/office/drawing/2014/main" id="{270767FA-4086-49D2-BC2D-981906FE87A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4" name="Text Placeholder 3">
            <a:extLst>
              <a:ext uri="{FF2B5EF4-FFF2-40B4-BE49-F238E27FC236}">
                <a16:creationId xmlns:a16="http://schemas.microsoft.com/office/drawing/2014/main" id="{B8573548-5975-4438-8D0D-96F233244256}"/>
              </a:ext>
            </a:extLst>
          </p:cNvPr>
          <p:cNvSpPr>
            <a:spLocks noGrp="1"/>
          </p:cNvSpPr>
          <p:nvPr>
            <p:ph type="body" sz="quarter" idx="10" hasCustomPrompt="1"/>
          </p:nvPr>
        </p:nvSpPr>
        <p:spPr>
          <a:xfrm>
            <a:off x="1186684" y="2696120"/>
            <a:ext cx="8528050" cy="1401763"/>
          </a:xfrm>
        </p:spPr>
        <p:txBody>
          <a:bodyPr>
            <a:normAutofit/>
          </a:bodyPr>
          <a:lstStyle>
            <a:lvl1pPr>
              <a:defRPr sz="3200">
                <a:solidFill>
                  <a:schemeClr val="bg1"/>
                </a:solidFill>
              </a:defRPr>
            </a:lvl1pPr>
            <a:lvl2pPr>
              <a:defRPr>
                <a:solidFill>
                  <a:schemeClr val="bg1"/>
                </a:solidFill>
              </a:defRPr>
            </a:lvl2pPr>
            <a:lvl5pPr>
              <a:defRPr/>
            </a:lvl5pPr>
          </a:lstStyle>
          <a:p>
            <a:pPr lvl="0"/>
            <a:r>
              <a:rPr lang="en-US"/>
              <a:t>Your ideas topic here</a:t>
            </a:r>
          </a:p>
        </p:txBody>
      </p:sp>
      <p:pic>
        <p:nvPicPr>
          <p:cNvPr id="12" name="Picture 14" descr="Brand New: New Logo and Identity for Slido by GoBigname">
            <a:extLst>
              <a:ext uri="{FF2B5EF4-FFF2-40B4-BE49-F238E27FC236}">
                <a16:creationId xmlns:a16="http://schemas.microsoft.com/office/drawing/2014/main" id="{84558F7A-C1A6-456D-95BE-31B0EFB07B2D}"/>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r="49338"/>
          <a:stretch/>
        </p:blipFill>
        <p:spPr bwMode="auto">
          <a:xfrm>
            <a:off x="10624530" y="5483762"/>
            <a:ext cx="1378698" cy="113211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C5EE6C7C-F6A9-4D6B-86B5-1D30A7EB7308}"/>
              </a:ext>
            </a:extLst>
          </p:cNvPr>
          <p:cNvSpPr txBox="1">
            <a:spLocks/>
          </p:cNvSpPr>
          <p:nvPr userDrawn="1"/>
        </p:nvSpPr>
        <p:spPr>
          <a:xfrm>
            <a:off x="8274328" y="6156804"/>
            <a:ext cx="9144000" cy="33850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243A5E"/>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accent3"/>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rgbClr val="243A5E"/>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243A5E"/>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spc="-49">
                <a:solidFill>
                  <a:srgbClr val="FFFFFF"/>
                </a:solidFill>
                <a:latin typeface="Segoe UI"/>
              </a:rPr>
              <a:t>Ideas tab in </a:t>
            </a:r>
            <a:r>
              <a:rPr lang="en-US" sz="2353" spc="-49" err="1">
                <a:solidFill>
                  <a:srgbClr val="FFFFFF"/>
                </a:solidFill>
                <a:latin typeface="Segoe UI"/>
              </a:rPr>
              <a:t>slido</a:t>
            </a:r>
            <a:endParaRPr lang="en-US" sz="2353" spc="-49">
              <a:solidFill>
                <a:srgbClr val="FFFFFF"/>
              </a:solidFill>
              <a:latin typeface="Segoe UI"/>
            </a:endParaRPr>
          </a:p>
        </p:txBody>
      </p:sp>
      <p:sp>
        <p:nvSpPr>
          <p:cNvPr id="2" name="TextBox 1">
            <a:extLst>
              <a:ext uri="{FF2B5EF4-FFF2-40B4-BE49-F238E27FC236}">
                <a16:creationId xmlns:a16="http://schemas.microsoft.com/office/drawing/2014/main" id="{3904ABE9-862D-483A-9062-32CA5273C6E0}"/>
              </a:ext>
            </a:extLst>
          </p:cNvPr>
          <p:cNvSpPr txBox="1"/>
          <p:nvPr userDrawn="1"/>
        </p:nvSpPr>
        <p:spPr>
          <a:xfrm>
            <a:off x="503644" y="1705962"/>
            <a:ext cx="1366080" cy="769441"/>
          </a:xfrm>
          <a:prstGeom prst="rect">
            <a:avLst/>
          </a:prstGeom>
          <a:noFill/>
        </p:spPr>
        <p:txBody>
          <a:bodyPr wrap="none" rtlCol="0">
            <a:spAutoFit/>
          </a:bodyPr>
          <a:lstStyle/>
          <a:p>
            <a:r>
              <a:rPr lang="en-US" sz="4400" b="0">
                <a:solidFill>
                  <a:schemeClr val="bg1"/>
                </a:solidFill>
                <a:latin typeface="+mj-lt"/>
                <a:cs typeface="Segoe UI"/>
              </a:rPr>
              <a:t>ideas</a:t>
            </a:r>
            <a:endParaRPr lang="en-US" sz="4400"/>
          </a:p>
        </p:txBody>
      </p:sp>
    </p:spTree>
    <p:custDataLst>
      <p:tags r:id="rId1"/>
    </p:custDataLst>
    <p:extLst>
      <p:ext uri="{BB962C8B-B14F-4D97-AF65-F5344CB8AC3E}">
        <p14:creationId xmlns:p14="http://schemas.microsoft.com/office/powerpoint/2010/main" val="35913453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7580" y="3157420"/>
            <a:ext cx="3039830" cy="652615"/>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25290972"/>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auto">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12556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84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3833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053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08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539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149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9571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71205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7083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9049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27475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09618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52353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611305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273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8532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05912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89507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3207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211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94D6-A5F8-4323-934C-785213EC27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F03FE6-5F46-4702-876C-CBECBF4B34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520A93-1D5D-4E85-8E35-8123556F05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4152F-3BBB-4F33-B85C-EE38E3B9FFDE}"/>
              </a:ext>
            </a:extLst>
          </p:cNvPr>
          <p:cNvSpPr>
            <a:spLocks noGrp="1"/>
          </p:cNvSpPr>
          <p:nvPr>
            <p:ph type="dt" sz="half" idx="10"/>
          </p:nvPr>
        </p:nvSpPr>
        <p:spPr/>
        <p:txBody>
          <a:bodyPr/>
          <a:lstStyle/>
          <a:p>
            <a:fld id="{15AFA35D-41A6-40AC-98F2-40406F419FFB}" type="datetimeFigureOut">
              <a:rPr lang="en-US" smtClean="0"/>
              <a:t>8/17/2022</a:t>
            </a:fld>
            <a:endParaRPr lang="en-US"/>
          </a:p>
        </p:txBody>
      </p:sp>
      <p:sp>
        <p:nvSpPr>
          <p:cNvPr id="6" name="Footer Placeholder 5">
            <a:extLst>
              <a:ext uri="{FF2B5EF4-FFF2-40B4-BE49-F238E27FC236}">
                <a16:creationId xmlns:a16="http://schemas.microsoft.com/office/drawing/2014/main" id="{EA41F120-3E1F-4827-BA49-E253B8F3D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EED82-F2A0-41C0-B4A2-E8F461E883B9}"/>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9977866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4129193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9302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1722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9654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89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710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42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555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29090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4818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8/17/2022</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3838980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2" name="Rectangle 1"/>
          <p:cNvSpPr/>
          <p:nvPr/>
        </p:nvSpPr>
        <p:spPr bwMode="auto">
          <a:xfrm>
            <a:off x="266063" y="1461274"/>
            <a:ext cx="6278150" cy="4145442"/>
          </a:xfrm>
          <a:prstGeom prst="rect">
            <a:avLst/>
          </a:prstGeom>
          <a:solidFill>
            <a:srgbClr val="00205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44347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49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378762644"/>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8759728"/>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805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695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436B-4929-42BB-85ED-BC108477D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F34866-4F22-46ED-B9D4-5BF410B7D1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B1895-D0CB-4081-85EB-ABBC5FA020EA}"/>
              </a:ext>
            </a:extLst>
          </p:cNvPr>
          <p:cNvSpPr>
            <a:spLocks noGrp="1"/>
          </p:cNvSpPr>
          <p:nvPr>
            <p:ph type="dt" sz="half" idx="10"/>
          </p:nvPr>
        </p:nvSpPr>
        <p:spPr/>
        <p:txBody>
          <a:bodyPr/>
          <a:lstStyle/>
          <a:p>
            <a:fld id="{A073AE8B-6EFB-42E3-9184-AE1CA5D22487}" type="datetimeFigureOut">
              <a:rPr lang="en-US" smtClean="0"/>
              <a:t>8/17/2022</a:t>
            </a:fld>
            <a:endParaRPr lang="en-US"/>
          </a:p>
        </p:txBody>
      </p:sp>
      <p:sp>
        <p:nvSpPr>
          <p:cNvPr id="5" name="Footer Placeholder 4">
            <a:extLst>
              <a:ext uri="{FF2B5EF4-FFF2-40B4-BE49-F238E27FC236}">
                <a16:creationId xmlns:a16="http://schemas.microsoft.com/office/drawing/2014/main" id="{8FAE4561-6162-49E8-BC2D-230F1EE7A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AB2C3-994E-49E2-AAFA-EE824BD6B699}"/>
              </a:ext>
            </a:extLst>
          </p:cNvPr>
          <p:cNvSpPr>
            <a:spLocks noGrp="1"/>
          </p:cNvSpPr>
          <p:nvPr>
            <p:ph type="sldNum" sz="quarter" idx="12"/>
          </p:nvPr>
        </p:nvSpPr>
        <p:spPr/>
        <p:txBody>
          <a:bodyPr/>
          <a:lstStyle/>
          <a:p>
            <a:fld id="{17ECE37D-A8A7-46F3-A514-A840B523311C}" type="slidenum">
              <a:rPr lang="en-US" smtClean="0"/>
              <a:t>‹#›</a:t>
            </a:fld>
            <a:endParaRPr lang="en-US"/>
          </a:p>
        </p:txBody>
      </p:sp>
    </p:spTree>
    <p:extLst>
      <p:ext uri="{BB962C8B-B14F-4D97-AF65-F5344CB8AC3E}">
        <p14:creationId xmlns:p14="http://schemas.microsoft.com/office/powerpoint/2010/main" val="346571973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3565923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17264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4952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
            <a:ext cx="8882164" cy="457200"/>
          </a:xfrm>
        </p:spPr>
        <p:txBody>
          <a:bodyPr/>
          <a:lstStyle/>
          <a:p>
            <a:r>
              <a:rPr lang="en-US"/>
              <a:t>Click to edit Master title style</a:t>
            </a:r>
          </a:p>
        </p:txBody>
      </p:sp>
    </p:spTree>
    <p:extLst>
      <p:ext uri="{BB962C8B-B14F-4D97-AF65-F5344CB8AC3E}">
        <p14:creationId xmlns:p14="http://schemas.microsoft.com/office/powerpoint/2010/main" val="177693883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8/17/2022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758563092"/>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287179439"/>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4504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31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21371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03787" y="182880"/>
            <a:ext cx="6293605" cy="423769"/>
          </a:xfrm>
        </p:spPr>
        <p:txBody>
          <a:bodyPr/>
          <a:lstStyle>
            <a:lvl1pPr>
              <a:defRPr sz="2200"/>
            </a:lvl1pPr>
          </a:lstStyle>
          <a:p>
            <a:r>
              <a:rPr lang="en-US"/>
              <a:t>Click to edit Master title style</a:t>
            </a:r>
          </a:p>
        </p:txBody>
      </p:sp>
      <p:sp>
        <p:nvSpPr>
          <p:cNvPr id="8" name="Slide Number Placeholder 7"/>
          <p:cNvSpPr>
            <a:spLocks noGrp="1"/>
          </p:cNvSpPr>
          <p:nvPr>
            <p:ph type="sldNum" sz="quarter" idx="11"/>
          </p:nvPr>
        </p:nvSpPr>
        <p:spPr>
          <a:xfrm>
            <a:off x="8610600" y="6356350"/>
            <a:ext cx="2743200" cy="365125"/>
          </a:xfrm>
          <a:prstGeom prst="rect">
            <a:avLst/>
          </a:prstGeom>
        </p:spPr>
        <p:txBody>
          <a:bodyPr/>
          <a:lstStyle/>
          <a:p>
            <a:fld id="{AA51F4C4-43BE-4293-9866-908CCEECE991}" type="slidenum">
              <a:rPr lang="en-US" smtClean="0"/>
              <a:t>‹#›</a:t>
            </a:fld>
            <a:endParaRPr lang="en-US"/>
          </a:p>
        </p:txBody>
      </p:sp>
    </p:spTree>
    <p:extLst>
      <p:ext uri="{BB962C8B-B14F-4D97-AF65-F5344CB8AC3E}">
        <p14:creationId xmlns:p14="http://schemas.microsoft.com/office/powerpoint/2010/main" val="246817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26B43"/>
          </p15:clr>
        </p15:guide>
        <p15:guide id="2" orient="horz" pos="120">
          <p15:clr>
            <a:srgbClr val="F26B43"/>
          </p15:clr>
        </p15:guide>
        <p15:guide id="3" pos="2470">
          <p15:clr>
            <a:srgbClr val="F26B43"/>
          </p15:clr>
        </p15:guide>
        <p15:guide id="4" orient="horz" pos="2336">
          <p15:clr>
            <a:srgbClr val="F26B43"/>
          </p15:clr>
        </p15:guide>
        <p15:guide id="5" pos="4800">
          <p15:clr>
            <a:srgbClr val="F26B43"/>
          </p15:clr>
        </p15:guide>
        <p15:guide id="6" pos="4920">
          <p15:clr>
            <a:srgbClr val="F26B43"/>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1_Title Only_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894513" y="457200"/>
            <a:ext cx="4712270" cy="553998"/>
          </a:xfrm>
        </p:spPr>
        <p:txBody>
          <a:bodyPr/>
          <a:lstStyle/>
          <a:p>
            <a:r>
              <a:rPr lang="en-US"/>
              <a:t>Click to edit Master title style</a:t>
            </a:r>
          </a:p>
        </p:txBody>
      </p:sp>
    </p:spTree>
    <p:extLst>
      <p:ext uri="{BB962C8B-B14F-4D97-AF65-F5344CB8AC3E}">
        <p14:creationId xmlns:p14="http://schemas.microsoft.com/office/powerpoint/2010/main" val="1785067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19382"/>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FD6AD1-43C6-43FC-A2B2-87B936A9B9CF}"/>
              </a:ext>
            </a:extLst>
          </p:cNvPr>
          <p:cNvSpPr/>
          <p:nvPr userDrawn="1"/>
        </p:nvSpPr>
        <p:spPr bwMode="auto">
          <a:xfrm>
            <a:off x="3048" y="0"/>
            <a:ext cx="12188952" cy="6858000"/>
          </a:xfrm>
          <a:prstGeom prst="rect">
            <a:avLst/>
          </a:prstGeom>
          <a:blipFill>
            <a:blip r:embed="rId2">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73C98B-A6A9-4846-AF79-A031E6153831}"/>
              </a:ext>
            </a:extLst>
          </p:cNvPr>
          <p:cNvSpPr/>
          <p:nvPr userDrawn="1"/>
        </p:nvSpPr>
        <p:spPr bwMode="auto">
          <a:xfrm>
            <a:off x="0" y="0"/>
            <a:ext cx="9096375"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53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24272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FD6AD1-43C6-43FC-A2B2-87B936A9B9CF}"/>
              </a:ext>
            </a:extLst>
          </p:cNvPr>
          <p:cNvSpPr/>
          <p:nvPr userDrawn="1"/>
        </p:nvSpPr>
        <p:spPr bwMode="auto">
          <a:xfrm>
            <a:off x="3048" y="0"/>
            <a:ext cx="12188952" cy="6858000"/>
          </a:xfrm>
          <a:prstGeom prst="rect">
            <a:avLst/>
          </a:prstGeom>
          <a:blipFill>
            <a:blip r:embed="rId2">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73C98B-A6A9-4846-AF79-A031E6153831}"/>
              </a:ext>
            </a:extLst>
          </p:cNvPr>
          <p:cNvSpPr/>
          <p:nvPr userDrawn="1"/>
        </p:nvSpPr>
        <p:spPr bwMode="auto">
          <a:xfrm>
            <a:off x="0" y="0"/>
            <a:ext cx="9096375"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485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49341532"/>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9391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407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52039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9393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0332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531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23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03002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029857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888871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1029899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5090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880821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35146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167888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786406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321349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673640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020302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511126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717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74277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7" y="440496"/>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58711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73413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1504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273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304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440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142148"/>
      </p:ext>
    </p:extLst>
  </p:cSld>
  <p:clrMapOvr>
    <a:masterClrMapping/>
  </p:clrMapOvr>
  <p:transition>
    <p:fade/>
  </p:transition>
  <p:extLst>
    <p:ext uri="{DCECCB84-F9BA-43D5-87BE-67443E8EF086}">
      <p15:sldGuideLst xmlns:p15="http://schemas.microsoft.com/office/powerpoint/2012/main">
        <p15:guide id="14">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404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4976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7566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99111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88102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908332"/>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NDA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D49963-A7EA-4629-BD16-E92B70E78BC3}"/>
              </a:ext>
            </a:extLst>
          </p:cNvPr>
          <p:cNvSpPr/>
          <p:nvPr userDrawn="1"/>
        </p:nvSpPr>
        <p:spPr bwMode="auto">
          <a:xfrm>
            <a:off x="0" y="3258899"/>
            <a:ext cx="12192000" cy="2962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a:ext>
            </a:extLst>
          </a:blip>
          <a:srcRect/>
          <a:stretch/>
        </p:blipFill>
        <p:spPr>
          <a:xfrm>
            <a:off x="586390" y="3258899"/>
            <a:ext cx="2962573" cy="2962573"/>
          </a:xfrm>
          <a:prstGeom prst="rect">
            <a:avLst/>
          </a:prstGeom>
        </p:spPr>
      </p:pic>
    </p:spTree>
    <p:extLst>
      <p:ext uri="{BB962C8B-B14F-4D97-AF65-F5344CB8AC3E}">
        <p14:creationId xmlns:p14="http://schemas.microsoft.com/office/powerpoint/2010/main" val="1356484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bwMode="invGray">
          <a:xfrm>
            <a:off x="0" y="2235574"/>
            <a:ext cx="4208095" cy="2386850"/>
          </a:xfrm>
          <a:prstGeom prst="rect">
            <a:avLst/>
          </a:prstGeom>
        </p:spPr>
      </p:pic>
    </p:spTree>
    <p:extLst>
      <p:ext uri="{BB962C8B-B14F-4D97-AF65-F5344CB8AC3E}">
        <p14:creationId xmlns:p14="http://schemas.microsoft.com/office/powerpoint/2010/main" val="6117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6006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3870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3446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546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9304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612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286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7" y="440496"/>
            <a:ext cx="216323" cy="196431"/>
          </a:xfrm>
          <a:prstGeom prst="rect">
            <a:avLst/>
          </a:prstGeom>
        </p:spPr>
      </p:pic>
    </p:spTree>
    <p:extLst>
      <p:ext uri="{BB962C8B-B14F-4D97-AF65-F5344CB8AC3E}">
        <p14:creationId xmlns:p14="http://schemas.microsoft.com/office/powerpoint/2010/main" val="40178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80477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3904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4135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337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37823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9370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84136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3584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1572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3528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1"/>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350234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5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07519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69982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6035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5965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04207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25093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47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1382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84367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62333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2787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7104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0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8023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6862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70314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5359120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31508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8012249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23955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0E60-2A12-4C36-89EB-1357347998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F71F2-5EF4-4A07-8AE3-C03818649E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AB2BB1-5213-4FE7-920E-E49262AEF3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EE1752-9AD8-4648-BBC1-AC6B54579E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73E2DB-546F-486B-A7EE-A4CF494960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7B8BD-80F8-4879-B0E5-C04EA808FAFF}"/>
              </a:ext>
            </a:extLst>
          </p:cNvPr>
          <p:cNvSpPr>
            <a:spLocks noGrp="1"/>
          </p:cNvSpPr>
          <p:nvPr>
            <p:ph type="dt" sz="half" idx="10"/>
          </p:nvPr>
        </p:nvSpPr>
        <p:spPr/>
        <p:txBody>
          <a:bodyPr/>
          <a:lstStyle/>
          <a:p>
            <a:fld id="{15AFA35D-41A6-40AC-98F2-40406F419FFB}" type="datetimeFigureOut">
              <a:rPr lang="en-US" smtClean="0"/>
              <a:t>8/17/2022</a:t>
            </a:fld>
            <a:endParaRPr lang="en-US"/>
          </a:p>
        </p:txBody>
      </p:sp>
      <p:sp>
        <p:nvSpPr>
          <p:cNvPr id="8" name="Footer Placeholder 7">
            <a:extLst>
              <a:ext uri="{FF2B5EF4-FFF2-40B4-BE49-F238E27FC236}">
                <a16:creationId xmlns:a16="http://schemas.microsoft.com/office/drawing/2014/main" id="{31F0E4C6-6E3D-4E62-BCC2-F86E056AE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16CF3E-B636-47B7-89FF-2C4C45749841}"/>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0950776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377413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97634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1917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49889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0403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725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410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147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094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456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47301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94877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7248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51793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221206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20801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0314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838965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734964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411811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036627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89907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171289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18236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891167" y="-10196"/>
            <a:ext cx="10300833" cy="68681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63465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139819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6459" y="0"/>
            <a:ext cx="10285541"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50304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994932494"/>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141856621"/>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6453263"/>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2025484533"/>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780678004"/>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0737224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9"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25782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41199209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47362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739291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055916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8207352"/>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693072097"/>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1152640442"/>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2984359"/>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56738538"/>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26577558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7"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02163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369061061"/>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1448151858"/>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669194671"/>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5397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430689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012106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571992"/>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616472"/>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948295"/>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196649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31575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310259"/>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1343904"/>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892070"/>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124709"/>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277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3283499831"/>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7868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24"/>
            <a:ext cx="12192000" cy="6858623"/>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900613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366952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129413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9"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223932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24304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394979"/>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36916"/>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543768"/>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578"/>
            <a:ext cx="12192000" cy="1079904"/>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167413"/>
            <a:ext cx="12192001" cy="1619905"/>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778096"/>
            <a:ext cx="12192000" cy="1079904"/>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23999" y="2314534"/>
            <a:ext cx="9144000" cy="430336"/>
          </a:xfrm>
        </p:spPr>
        <p:txBody>
          <a:bodyPr/>
          <a:lstStyle>
            <a:lvl1pPr marL="0" indent="0" algn="ctr">
              <a:buNone/>
              <a:defRPr sz="1800">
                <a:latin typeface="Arial" panose="020B0604020202020204" pitchFamily="34" charset="0"/>
                <a:cs typeface="Arial" panose="020B0604020202020204" pitchFamily="34" charset="0"/>
              </a:defRPr>
            </a:lvl1pPr>
            <a:lvl2pPr marL="342834" indent="0" algn="ctr">
              <a:buNone/>
              <a:defRPr sz="1500"/>
            </a:lvl2pPr>
            <a:lvl3pPr marL="685668" indent="0" algn="ctr">
              <a:buNone/>
              <a:defRPr sz="1350"/>
            </a:lvl3pPr>
            <a:lvl4pPr marL="1028502" indent="0" algn="ctr">
              <a:buNone/>
              <a:defRPr sz="1200"/>
            </a:lvl4pPr>
            <a:lvl5pPr marL="1371337" indent="0" algn="ctr">
              <a:buNone/>
              <a:defRPr sz="1200"/>
            </a:lvl5pPr>
            <a:lvl6pPr marL="1714171" indent="0" algn="ctr">
              <a:buNone/>
              <a:defRPr sz="1200"/>
            </a:lvl6pPr>
            <a:lvl7pPr marL="2057005" indent="0" algn="ctr">
              <a:buNone/>
              <a:defRPr sz="1200"/>
            </a:lvl7pPr>
            <a:lvl8pPr marL="2399839" indent="0" algn="ctr">
              <a:buNone/>
              <a:defRPr sz="1200"/>
            </a:lvl8pPr>
            <a:lvl9pPr marL="2742674" indent="0" algn="ctr">
              <a:buNone/>
              <a:defRPr sz="1200"/>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17/08/2022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83168" y="1349916"/>
            <a:ext cx="8825665" cy="87353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23999" y="6318049"/>
            <a:ext cx="9144000" cy="260248"/>
          </a:xfrm>
          <a:prstGeom prst="rect">
            <a:avLst/>
          </a:prstGeom>
        </p:spPr>
        <p:txBody>
          <a:bodyPr vert="horz" lIns="91427" tIns="45713" rIns="91427" bIns="45713" rtlCol="0">
            <a:normAutofit fontScale="850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00"/>
              <a:t>{ Business Change / Software Development / Integration }</a:t>
            </a:r>
            <a:endParaRPr lang="en-GB" sz="1800"/>
          </a:p>
        </p:txBody>
      </p:sp>
    </p:spTree>
    <p:extLst>
      <p:ext uri="{BB962C8B-B14F-4D97-AF65-F5344CB8AC3E}">
        <p14:creationId xmlns:p14="http://schemas.microsoft.com/office/powerpoint/2010/main" val="1477152314"/>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891" y="2514600"/>
            <a:ext cx="8694663"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490" y="5410201"/>
            <a:ext cx="8689596" cy="609601"/>
          </a:xfrm>
        </p:spPr>
        <p:txBody>
          <a:bodyPr anchor="t">
            <a:normAutofit/>
          </a:bodyPr>
          <a:lstStyle>
            <a:lvl1pPr marL="0" indent="0">
              <a:spcBef>
                <a:spcPts val="0"/>
              </a:spcBef>
              <a:buNone/>
              <a:defRPr sz="2000" cap="all" spc="200" baseline="0">
                <a:solidFill>
                  <a:schemeClr val="accent1"/>
                </a:solidFill>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8339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5174" y="1905002"/>
            <a:ext cx="442075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06" y="1905002"/>
            <a:ext cx="4420752"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8/17/2022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92528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39789" y="1988010"/>
            <a:ext cx="5157787" cy="51706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39789" y="2505075"/>
            <a:ext cx="5157787" cy="2755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172200" y="1988010"/>
            <a:ext cx="5183188" cy="51706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172200" y="2505075"/>
            <a:ext cx="5183188" cy="2755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8/17/2022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215491140"/>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10266" y="430072"/>
            <a:ext cx="10808045" cy="227520"/>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691978" y="752641"/>
            <a:ext cx="10808045" cy="507749"/>
          </a:xfrm>
        </p:spPr>
        <p:txBody>
          <a:bodyPr lIns="0" rIns="0">
            <a:normAutofit/>
          </a:bodyPr>
          <a:lstStyle>
            <a:lvl1pPr marL="0" indent="0">
              <a:buNone/>
              <a:defRPr sz="300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691806" y="1495425"/>
            <a:ext cx="5257973" cy="2752134"/>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242224" y="1495425"/>
            <a:ext cx="5257973" cy="2752134"/>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467244"/>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51973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7"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300"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2"/>
            <a:ext cx="8359808" cy="715931"/>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977" y="206122"/>
            <a:ext cx="937494" cy="468747"/>
          </a:xfrm>
          <a:prstGeom prst="rect">
            <a:avLst/>
          </a:prstGeom>
          <a:ln>
            <a:solidFill>
              <a:srgbClr val="D83B01"/>
            </a:solidFill>
          </a:ln>
        </p:spPr>
      </p:pic>
    </p:spTree>
    <p:extLst>
      <p:ext uri="{BB962C8B-B14F-4D97-AF65-F5344CB8AC3E}">
        <p14:creationId xmlns:p14="http://schemas.microsoft.com/office/powerpoint/2010/main" val="238496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41825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891167" y="-10196"/>
            <a:ext cx="10300833" cy="68681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282916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145181982"/>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01044209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506980123"/>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1052910122"/>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87890079"/>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602282010"/>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927175803"/>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326381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941693"/>
            <a:ext cx="3618381" cy="899665"/>
          </a:xfrm>
        </p:spPr>
        <p:txBody>
          <a:bodyPr lIns="0" tIns="0" rIns="0" bIns="0"/>
          <a:lstStyle>
            <a:lvl1pPr>
              <a:defRPr sz="1800"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3"/>
            <a:ext cx="3837818" cy="3786998"/>
          </a:xfrm>
        </p:spPr>
        <p:txBody>
          <a:bodyPr wrap="square" lIns="0" tIns="0" rIns="0" bIns="0">
            <a:noAutofit/>
          </a:bodyPr>
          <a:lstStyle>
            <a:lvl1pPr marL="0" indent="0" defTabSz="507233">
              <a:buNone/>
              <a:defRPr sz="1800" spc="-49" baseline="0">
                <a:solidFill>
                  <a:srgbClr val="D83B01"/>
                </a:solidFill>
              </a:defRPr>
            </a:lvl1pPr>
            <a:lvl2pPr marL="224054" indent="0">
              <a:buNone/>
              <a:defRPr sz="1800"/>
            </a:lvl2pPr>
            <a:lvl3pPr marL="448107" indent="0">
              <a:buNone/>
              <a:defRPr sz="1800"/>
            </a:lvl3pPr>
            <a:lvl4pPr marL="672161" indent="0">
              <a:buNone/>
              <a:defRPr sz="1800"/>
            </a:lvl4pPr>
            <a:lvl5pPr marL="896214" indent="0">
              <a:buNone/>
              <a:defRPr sz="1800"/>
            </a:lvl5pPr>
          </a:lstStyle>
          <a:p>
            <a:pPr lvl="0"/>
            <a:r>
              <a:rPr lang="en-US"/>
              <a:t>##	Section Title</a:t>
            </a:r>
          </a:p>
        </p:txBody>
      </p:sp>
    </p:spTree>
    <p:extLst>
      <p:ext uri="{BB962C8B-B14F-4D97-AF65-F5344CB8AC3E}">
        <p14:creationId xmlns:p14="http://schemas.microsoft.com/office/powerpoint/2010/main" val="3825910022"/>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62822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637837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80218409"/>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847318102"/>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3896999423"/>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1176606552"/>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570394946"/>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673951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96363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20010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882333"/>
            <a:ext cx="11306469" cy="307777"/>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6" y="3151388"/>
            <a:ext cx="11306469" cy="444609"/>
          </a:xfrm>
        </p:spPr>
        <p:txBody>
          <a:bodyPr lIns="0" tIns="0" rIns="0" bIns="0"/>
          <a:lstStyle>
            <a:lvl1pPr marL="0" indent="0">
              <a:lnSpc>
                <a:spcPts val="1765"/>
              </a:lnSpc>
              <a:spcBef>
                <a:spcPts val="0"/>
              </a:spcBef>
              <a:buNone/>
              <a:defRPr sz="1400" b="1">
                <a:solidFill>
                  <a:schemeClr val="tx1"/>
                </a:solidFill>
                <a:latin typeface="+mn-lt"/>
              </a:defRPr>
            </a:lvl1pPr>
            <a:lvl2pPr marL="0" indent="0">
              <a:lnSpc>
                <a:spcPts val="1765"/>
              </a:lnSpc>
              <a:spcBef>
                <a:spcPts val="0"/>
              </a:spcBef>
              <a:buNone/>
              <a:defRPr sz="140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6" y="4390304"/>
            <a:ext cx="11306469" cy="307777"/>
          </a:xfrm>
        </p:spPr>
        <p:txBody>
          <a:bodyPr lIns="0" tIns="0" rIns="0" bIns="0"/>
          <a:lstStyle>
            <a:lvl1pPr marL="0" indent="0">
              <a:lnSpc>
                <a:spcPts val="1175"/>
              </a:lnSpc>
              <a:spcBef>
                <a:spcPts val="0"/>
              </a:spcBef>
              <a:buNone/>
              <a:defRPr sz="1000">
                <a:solidFill>
                  <a:schemeClr val="tx1"/>
                </a:solidFill>
              </a:defRPr>
            </a:lvl1pPr>
            <a:lvl2pPr marL="0" indent="0">
              <a:lnSpc>
                <a:spcPts val="1175"/>
              </a:lnSpc>
              <a:spcBef>
                <a:spcPts val="0"/>
              </a:spcBef>
              <a:buNone/>
              <a:defRPr sz="1000">
                <a:solidFill>
                  <a:schemeClr val="tx1"/>
                </a:solidFill>
              </a:defRPr>
            </a:lvl2pPr>
            <a:lvl3pPr marL="448107" indent="0">
              <a:buNone/>
              <a:defRPr/>
            </a:lvl3pPr>
            <a:lvl4pPr marL="672161" indent="0">
              <a:buNone/>
              <a:defRPr/>
            </a:lvl4pPr>
            <a:lvl5pPr marL="89621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932736868"/>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0207715"/>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052474"/>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1652984"/>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940191"/>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3509238"/>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170688"/>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016419"/>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73484"/>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844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12999819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BA61-7D70-4450-9C08-295B2A4FB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A27ECC-97D8-4508-8EE2-2E546DCF1083}"/>
              </a:ext>
            </a:extLst>
          </p:cNvPr>
          <p:cNvSpPr>
            <a:spLocks noGrp="1"/>
          </p:cNvSpPr>
          <p:nvPr>
            <p:ph type="dt" sz="half" idx="10"/>
          </p:nvPr>
        </p:nvSpPr>
        <p:spPr/>
        <p:txBody>
          <a:bodyPr/>
          <a:lstStyle/>
          <a:p>
            <a:fld id="{15AFA35D-41A6-40AC-98F2-40406F419FFB}" type="datetimeFigureOut">
              <a:rPr lang="en-US" smtClean="0"/>
              <a:t>8/17/2022</a:t>
            </a:fld>
            <a:endParaRPr lang="en-US"/>
          </a:p>
        </p:txBody>
      </p:sp>
      <p:sp>
        <p:nvSpPr>
          <p:cNvPr id="4" name="Footer Placeholder 3">
            <a:extLst>
              <a:ext uri="{FF2B5EF4-FFF2-40B4-BE49-F238E27FC236}">
                <a16:creationId xmlns:a16="http://schemas.microsoft.com/office/drawing/2014/main" id="{96E9D95E-E589-421A-8A78-56FC4564FC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8FDA1-14DC-4A3A-B013-8C95175DC6A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12682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882331"/>
            <a:ext cx="7454644" cy="923330"/>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714461"/>
          </a:xfrm>
        </p:spPr>
        <p:txBody>
          <a:bodyPr lIns="0" tIns="0" rIns="0" bIns="0"/>
          <a:lstStyle>
            <a:lvl1pPr marL="0" indent="0">
              <a:lnSpc>
                <a:spcPts val="1765"/>
              </a:lnSpc>
              <a:spcBef>
                <a:spcPts val="882"/>
              </a:spcBef>
              <a:buNone/>
              <a:defRPr sz="1400" b="1">
                <a:solidFill>
                  <a:srgbClr val="D83B01"/>
                </a:solidFill>
                <a:latin typeface="+mn-lt"/>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3"/>
            <a:ext cx="3597528" cy="2714461"/>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rgbClr val="D83B01"/>
                </a:solidFill>
                <a:latin typeface="+mn-lt"/>
                <a:ea typeface="+mn-ea"/>
                <a:cs typeface="+mn-cs"/>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90"/>
            <a:ext cx="3622117" cy="2714461"/>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21147811"/>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81786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275"/>
            <a:ext cx="12192000" cy="6853137"/>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19556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9292645"/>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1139"/>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45651"/>
      </p:ext>
    </p:extLst>
  </p:cSld>
  <p:clrMapOvr>
    <a:masterClrMapping/>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306807"/>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06459" y="0"/>
            <a:ext cx="10285541"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035852" y="2899359"/>
            <a:ext cx="94359" cy="82299"/>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73911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8" y="6356351"/>
            <a:ext cx="2743200" cy="365125"/>
          </a:xfrm>
        </p:spPr>
        <p:txBody>
          <a:bodyPr/>
          <a:lstStyle/>
          <a:p>
            <a:fld id="{57CBC189-D998-4C47-8DDA-AA904C8A30B8}" type="datetimeFigureOut">
              <a:rPr lang="en-US" smtClean="0"/>
              <a:t>8/17/2022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1"/>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1"/>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508532577"/>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0F5A225F-876F-4443-B278-405E580633F4}"/>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AE0E6CCF-C88A-4CD7-8442-8314CA9447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81BFE8E7-8BCF-40F6-8BF9-968C3A91E601}"/>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89B58622-8264-45AF-90F6-F0D4EEAFAF4A}"/>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931B0D61-53D6-4318-A0A2-7998A2E5948C}"/>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619C1142-4B12-491A-81DB-DD05505716C7}"/>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35DF49C2-41E2-4550-AB74-4B87C1CFA6EA}"/>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CE01DA7B-AD04-43E8-ADD5-07F2CC6F6D8B}"/>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4167119849"/>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FADC4FA9-0E27-44B9-A6CA-0ED475F0ED4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3B3D1568-3254-463A-BEEB-9417E7404BC3}"/>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838CEB4F-5C23-4258-9190-F98F29C584D5}"/>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F5C9D4C4-D5FF-4493-B77C-49D0E3107CDB}"/>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1E7AD421-B6E4-4AA4-B945-63ECE18F3DA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6945BB45-9C4D-4670-84F4-D8A3996B47DF}"/>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6B904A59-7CFB-4C5C-A13B-7BDD8736FE00}"/>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3C58B68B-E3CD-4933-9B16-9044AAB7EFB2}"/>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82795722-ECE3-432F-B988-5998B113F54F}"/>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683462E4-0A13-43AD-A932-D15D08212279}"/>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25380658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3"/>
            <a:ext cx="5541959" cy="3847207"/>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400" b="1" kern="1200" spc="0" baseline="0" dirty="0">
                <a:solidFill>
                  <a:srgbClr val="D83B0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274537443"/>
      </p:ext>
    </p:extLst>
  </p:cSld>
  <p:clrMapOvr>
    <a:masterClrMapping/>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3235913504"/>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6FCB711-B645-4F71-A506-4D7BABBB0435}"/>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B7A1CE6D-385E-46DE-B642-F8AF0769BAB2}"/>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03AE795F-488F-499C-BF46-032ED06ADAE8}"/>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D7986E2B-BF1C-4D6B-B0B9-6BF7B7C52ED8}"/>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92A19DD6-7375-4C72-AB6E-2685D591E8ED}"/>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20214F18-57B7-43F3-B55E-5688FFF7DE20}"/>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7F99CA4-7DCB-4A67-B48D-A983C59A1177}"/>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E4219383-D890-493D-9DE8-0FFE3F23CE17}"/>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97C3C2E5-C46A-4391-8E06-99365FBB4E6B}"/>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772B434-ED3F-4576-A856-7D66FFBFE0AA}"/>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216364696"/>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39355CD2-6F0D-48B1-B065-94AE8931149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E8DF6D16-702E-4604-AA1A-6EF01F375A8F}"/>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1515CFB2-0EA1-4409-BABE-AEBDE5980F06}"/>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D4288CD1-F0A1-40D6-B4B3-190C9C80AD7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98522897-736F-4158-B4D8-2ED39AC0E506}"/>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783760DF-1F72-4153-A413-C663F61DA7DC}"/>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9F7BB228-946E-46D1-9B42-CEBAEEF0BC19}"/>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C5ECE155-F310-4EBF-A051-4523E874A1E8}"/>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3B3533B8-132E-4205-A0C6-E90400C25FDA}"/>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3544FE77-0DFD-460F-BE49-E50F472F815C}"/>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2833530515"/>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9AFB6E15-5855-4A5D-BCE8-55F3D76F3191}"/>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D5AE84BA-C193-412B-A05C-76555AECA9FD}"/>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482A606D-D50E-4126-8680-DB31DA17F9AC}"/>
              </a:ext>
            </a:extLst>
          </p:cNvPr>
          <p:cNvSpPr>
            <a:spLocks noGrp="1"/>
          </p:cNvSpPr>
          <p:nvPr>
            <p:ph type="pic" sz="quarter" idx="15"/>
          </p:nvPr>
        </p:nvSpPr>
        <p:spPr>
          <a:xfrm>
            <a:off x="9878510" y="126008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4434D0D9-A2F9-4AFC-B680-8B544804DC80}"/>
              </a:ext>
            </a:extLst>
          </p:cNvPr>
          <p:cNvSpPr>
            <a:spLocks noGrp="1"/>
          </p:cNvSpPr>
          <p:nvPr>
            <p:ph type="pic" sz="quarter" idx="18"/>
          </p:nvPr>
        </p:nvSpPr>
        <p:spPr>
          <a:xfrm>
            <a:off x="7613743" y="132703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09B23111-2274-46E0-8B18-995621BA008F}"/>
              </a:ext>
            </a:extLst>
          </p:cNvPr>
          <p:cNvSpPr>
            <a:spLocks noGrp="1"/>
          </p:cNvSpPr>
          <p:nvPr>
            <p:ph type="pic" sz="quarter" idx="19"/>
          </p:nvPr>
        </p:nvSpPr>
        <p:spPr>
          <a:xfrm>
            <a:off x="7613743"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3B22A170-31E5-46CE-ACBD-DEFFFBC6D42B}"/>
              </a:ext>
            </a:extLst>
          </p:cNvPr>
          <p:cNvSpPr>
            <a:spLocks noGrp="1"/>
          </p:cNvSpPr>
          <p:nvPr>
            <p:ph type="body" sz="quarter" idx="14" hasCustomPrompt="1"/>
          </p:nvPr>
        </p:nvSpPr>
        <p:spPr>
          <a:xfrm>
            <a:off x="7364744"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A4BBFA16-8288-4803-92FA-C177B6FE0775}"/>
              </a:ext>
            </a:extLst>
          </p:cNvPr>
          <p:cNvSpPr>
            <a:spLocks noGrp="1"/>
          </p:cNvSpPr>
          <p:nvPr>
            <p:ph type="pic" sz="quarter" idx="22"/>
          </p:nvPr>
        </p:nvSpPr>
        <p:spPr>
          <a:xfrm>
            <a:off x="9878509" y="3995663"/>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66AD990-E07C-449A-83DA-781E7198B7FD}"/>
              </a:ext>
            </a:extLst>
          </p:cNvPr>
          <p:cNvSpPr>
            <a:spLocks noGrp="1"/>
          </p:cNvSpPr>
          <p:nvPr>
            <p:ph type="body" sz="quarter" idx="23" hasCustomPrompt="1"/>
          </p:nvPr>
        </p:nvSpPr>
        <p:spPr>
          <a:xfrm>
            <a:off x="9629509" y="3011653"/>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629F9C8C-C7A1-48D7-965A-24702EB78A1B}"/>
              </a:ext>
            </a:extLst>
          </p:cNvPr>
          <p:cNvSpPr>
            <a:spLocks noGrp="1"/>
          </p:cNvSpPr>
          <p:nvPr>
            <p:ph type="body" sz="quarter" idx="24" hasCustomPrompt="1"/>
          </p:nvPr>
        </p:nvSpPr>
        <p:spPr>
          <a:xfrm>
            <a:off x="7364744"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9FE0B49E-B6C9-4D6F-BC7C-8901B661DFB9}"/>
              </a:ext>
            </a:extLst>
          </p:cNvPr>
          <p:cNvSpPr>
            <a:spLocks noGrp="1"/>
          </p:cNvSpPr>
          <p:nvPr>
            <p:ph type="body" sz="quarter" idx="25" hasCustomPrompt="1"/>
          </p:nvPr>
        </p:nvSpPr>
        <p:spPr>
          <a:xfrm>
            <a:off x="9629509" y="5688892"/>
            <a:ext cx="1920528" cy="716354"/>
          </a:xfrm>
          <a:prstGeom prst="rect">
            <a:avLst/>
          </a:prstGeom>
        </p:spPr>
        <p:txBody>
          <a:bodyPr lIns="0" tIns="0" rIns="0" bIns="0"/>
          <a:lstStyle>
            <a:lvl1pPr marL="0" indent="0" algn="ctr">
              <a:lnSpc>
                <a:spcPct val="100000"/>
              </a:lnSpc>
              <a:spcBef>
                <a:spcPts val="0"/>
              </a:spcBef>
              <a:buNone/>
              <a:defRPr sz="1867">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2545891301"/>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2985840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a:xfrm>
            <a:off x="417097"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a:xfrm>
            <a:off x="417097" y="182562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a:xfrm>
            <a:off x="417097" y="6356350"/>
            <a:ext cx="2743200" cy="365125"/>
          </a:xfrm>
        </p:spPr>
        <p:txBody>
          <a:bodyPr/>
          <a:lstStyle/>
          <a:p>
            <a:fld id="{57CBC189-D998-4C47-8DDA-AA904C8A30B8}" type="datetimeFigureOut">
              <a:rPr lang="en-US" smtClean="0"/>
              <a:t>8/17/2022</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a:xfrm>
            <a:off x="361749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a:xfrm>
            <a:off x="8189497" y="6356350"/>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79640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2" y="1958094"/>
            <a:ext cx="2698612" cy="2411476"/>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5458"/>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604745" y="1958094"/>
            <a:ext cx="2698612" cy="2411476"/>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9839006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21285"/>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9"/>
            <a:ext cx="1693247" cy="2821285"/>
          </a:xfrm>
        </p:spPr>
        <p:txBody>
          <a:bodyPr lIns="0" tIns="0" rIns="0" bIns="0"/>
          <a:lstStyle>
            <a:lvl1pPr marL="0" indent="0">
              <a:lnSpc>
                <a:spcPts val="1765"/>
              </a:lnSpc>
              <a:spcBef>
                <a:spcPts val="882"/>
              </a:spcBef>
              <a:buNone/>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9"/>
            <a:ext cx="1693247" cy="2821285"/>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00663" y="2136155"/>
            <a:ext cx="1693247" cy="1021696"/>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222996" y="2136155"/>
            <a:ext cx="1693247" cy="1021696"/>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11323522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strike="noStrike">
                <a:solidFill>
                  <a:srgbClr val="2F2F2F"/>
                </a:solidFill>
              </a:defRPr>
            </a:lvl1pPr>
          </a:lstStyle>
          <a:p>
            <a:r>
              <a:rPr lang="en-US"/>
              <a:t>Title</a:t>
            </a:r>
          </a:p>
        </p:txBody>
      </p:sp>
    </p:spTree>
    <p:extLst>
      <p:ext uri="{BB962C8B-B14F-4D97-AF65-F5344CB8AC3E}">
        <p14:creationId xmlns:p14="http://schemas.microsoft.com/office/powerpoint/2010/main" val="41694194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5300" spc="-147"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362511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89"/>
              </a:lnSpc>
            </a:pPr>
            <a:r>
              <a:rPr lang="en-US"/>
              <a:t>Section title</a:t>
            </a:r>
          </a:p>
        </p:txBody>
      </p:sp>
    </p:spTree>
    <p:extLst>
      <p:ext uri="{BB962C8B-B14F-4D97-AF65-F5344CB8AC3E}">
        <p14:creationId xmlns:p14="http://schemas.microsoft.com/office/powerpoint/2010/main" val="5495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2824767"/>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89"/>
              </a:lnSpc>
            </a:pPr>
            <a:r>
              <a:rPr lang="en-US"/>
              <a:t>Section title</a:t>
            </a:r>
          </a:p>
        </p:txBody>
      </p:sp>
    </p:spTree>
    <p:extLst>
      <p:ext uri="{BB962C8B-B14F-4D97-AF65-F5344CB8AC3E}">
        <p14:creationId xmlns:p14="http://schemas.microsoft.com/office/powerpoint/2010/main" val="940928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 y="0"/>
            <a:ext cx="12191129" cy="6858000"/>
          </a:xfrm>
          <a:prstGeom prst="rect">
            <a:avLst/>
          </a:prstGeom>
        </p:spPr>
      </p:pic>
      <p:sp>
        <p:nvSpPr>
          <p:cNvPr id="2" name="Title 1"/>
          <p:cNvSpPr>
            <a:spLocks noGrp="1"/>
          </p:cNvSpPr>
          <p:nvPr>
            <p:ph type="title" hasCustomPrompt="1"/>
          </p:nvPr>
        </p:nvSpPr>
        <p:spPr>
          <a:xfrm>
            <a:off x="455996" y="881923"/>
            <a:ext cx="7454644" cy="2649187"/>
          </a:xfrm>
          <a:noFill/>
        </p:spPr>
        <p:txBody>
          <a:bodyPr wrap="square" lIns="0" tIns="0" rIns="0" bIns="0" anchor="t" anchorCtr="0">
            <a:noAutofit/>
          </a:bodyPr>
          <a:lstStyle>
            <a:lvl1pPr>
              <a:lnSpc>
                <a:spcPts val="5489"/>
              </a:lnSpc>
              <a:defRPr sz="5300"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9141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6333712" y="-313"/>
            <a:ext cx="5982249" cy="6858314"/>
          </a:xfrm>
          <a:prstGeom prst="rect">
            <a:avLst/>
          </a:prstGeom>
        </p:spPr>
      </p:pic>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8" y="1540627"/>
            <a:ext cx="3754437" cy="27521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3293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21D11-9B7A-4D03-86DC-C82998DFB009}"/>
              </a:ext>
            </a:extLst>
          </p:cNvPr>
          <p:cNvSpPr>
            <a:spLocks noGrp="1"/>
          </p:cNvSpPr>
          <p:nvPr>
            <p:ph type="dt" sz="half" idx="10"/>
          </p:nvPr>
        </p:nvSpPr>
        <p:spPr/>
        <p:txBody>
          <a:bodyPr/>
          <a:lstStyle/>
          <a:p>
            <a:fld id="{15AFA35D-41A6-40AC-98F2-40406F419FFB}" type="datetimeFigureOut">
              <a:rPr lang="en-US" smtClean="0"/>
              <a:t>8/17/2022</a:t>
            </a:fld>
            <a:endParaRPr lang="en-US"/>
          </a:p>
        </p:txBody>
      </p:sp>
      <p:sp>
        <p:nvSpPr>
          <p:cNvPr id="3" name="Footer Placeholder 2">
            <a:extLst>
              <a:ext uri="{FF2B5EF4-FFF2-40B4-BE49-F238E27FC236}">
                <a16:creationId xmlns:a16="http://schemas.microsoft.com/office/drawing/2014/main" id="{5DBC3075-FE27-42B9-AA97-D57BBE0CB2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92E6DC-C5F3-400F-992C-9A11A6432737}"/>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7562285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9"/>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8"/>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8"/>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8"/>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28979076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26199"/>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26199"/>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9"/>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6" y="4927922"/>
            <a:ext cx="3618381" cy="1205458"/>
          </a:xfrm>
        </p:spPr>
        <p:txBody>
          <a:bodyPr lIns="0" tIns="0" rIns="0" bIns="0"/>
          <a:lstStyle>
            <a:lvl1pPr marL="0" indent="0">
              <a:lnSpc>
                <a:spcPts val="1765"/>
              </a:lnSpc>
              <a:spcBef>
                <a:spcPts val="882"/>
              </a:spcBef>
              <a:buNone/>
              <a:defRPr sz="1400" b="1">
                <a:solidFill>
                  <a:schemeClr val="accent1"/>
                </a:solidFill>
                <a:latin typeface="+mn-lt"/>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5458"/>
          </a:xfrm>
        </p:spPr>
        <p:txBody>
          <a:bodyPr lIns="0" tIns="0" rIns="0" bIns="0"/>
          <a:lstStyle>
            <a:lvl1pPr marL="0" indent="0">
              <a:lnSpc>
                <a:spcPts val="1765"/>
              </a:lnSpc>
              <a:spcBef>
                <a:spcPts val="882"/>
              </a:spcBef>
              <a:buNone/>
              <a:defRPr sz="1400">
                <a:solidFill>
                  <a:schemeClr val="accent1"/>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5458"/>
          </a:xfrm>
        </p:spPr>
        <p:txBody>
          <a:bodyPr lIns="0" tIns="0" rIns="0" bIns="0"/>
          <a:lstStyle>
            <a:lvl1pPr marL="0" indent="0">
              <a:lnSpc>
                <a:spcPts val="1765"/>
              </a:lnSpc>
              <a:spcBef>
                <a:spcPts val="882"/>
              </a:spcBef>
              <a:buNone/>
              <a:defRPr sz="1400">
                <a:solidFill>
                  <a:schemeClr val="accent1"/>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821080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882333"/>
            <a:ext cx="4758211" cy="615553"/>
          </a:xfrm>
        </p:spPr>
        <p:txBody>
          <a:bodyPr wrap="square" lIns="0" tIns="0" rIns="0" bIns="0">
            <a:spAutoFit/>
          </a:bodyPr>
          <a:lstStyle>
            <a:lvl1pPr marL="0" indent="0">
              <a:lnSpc>
                <a:spcPts val="2353"/>
              </a:lnSpc>
              <a:buNone/>
              <a:defRPr sz="2000"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39157"/>
          </a:xfrm>
        </p:spPr>
        <p:txBody>
          <a:bodyPr lIns="0" tIns="0" rIns="0" bIns="0"/>
          <a:lstStyle>
            <a:lvl1pPr marL="280067" indent="-280067">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400">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28005343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4"/>
            <a:ext cx="1693247" cy="2821285"/>
          </a:xfrm>
        </p:spPr>
        <p:txBody>
          <a:bodyPr lIns="0" tIns="0" rIns="0" bIns="0"/>
          <a:lstStyle>
            <a:lvl1pPr marL="0" indent="0">
              <a:lnSpc>
                <a:spcPts val="1765"/>
              </a:lnSpc>
              <a:spcBef>
                <a:spcPts val="882"/>
              </a:spcBef>
              <a:buNone/>
              <a:defRPr sz="1400" b="1">
                <a:solidFill>
                  <a:schemeClr val="accent1"/>
                </a:solidFill>
                <a:latin typeface="+mn-lt"/>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4"/>
            <a:ext cx="1693247" cy="2821285"/>
          </a:xfrm>
        </p:spPr>
        <p:txBody>
          <a:bodyPr lIns="0" tIns="0" rIns="0" bIns="0"/>
          <a:lstStyle>
            <a:lvl1pPr marL="0" indent="0">
              <a:lnSpc>
                <a:spcPts val="1765"/>
              </a:lnSpc>
              <a:spcBef>
                <a:spcPts val="882"/>
              </a:spcBef>
              <a:buNone/>
              <a:defRPr lang="en-US" sz="1400" b="1" kern="1200" spc="0" baseline="0" dirty="0" smtClean="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839839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chemeClr val="tx1"/>
                </a:solidFill>
              </a:defRPr>
            </a:lvl1pPr>
          </a:lstStyle>
          <a:p>
            <a:r>
              <a:rPr lang="en-US"/>
              <a:t>Device layout 3</a:t>
            </a:r>
          </a:p>
        </p:txBody>
      </p:sp>
    </p:spTree>
    <p:extLst>
      <p:ext uri="{BB962C8B-B14F-4D97-AF65-F5344CB8AC3E}">
        <p14:creationId xmlns:p14="http://schemas.microsoft.com/office/powerpoint/2010/main" val="247304916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2126200"/>
            <a:ext cx="3618377" cy="353484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6" y="5661040"/>
            <a:ext cx="3618381"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3" y="5815323"/>
            <a:ext cx="3618381" cy="307777"/>
          </a:xfrm>
        </p:spPr>
        <p:txBody>
          <a:bodyPr lIns="0" tIns="0" rIns="0" bIns="0"/>
          <a:lstStyle>
            <a:lvl1pPr marL="0" indent="0">
              <a:lnSpc>
                <a:spcPts val="1175"/>
              </a:lnSpc>
              <a:spcBef>
                <a:spcPts val="882"/>
              </a:spcBef>
              <a:buFont typeface="Arial" panose="020B0604020202020204" pitchFamily="34" charset="0"/>
              <a:buNone/>
              <a:defRPr sz="1000" b="0" i="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100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3" y="5815323"/>
            <a:ext cx="3607487"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5" y="5661040"/>
            <a:ext cx="3629281" cy="153888"/>
          </a:xfrm>
        </p:spPr>
        <p:txBody>
          <a:bodyPr lIns="0" tIns="0" rIns="0" bIns="0"/>
          <a:lstStyle>
            <a:lvl1pPr marL="0" indent="0">
              <a:lnSpc>
                <a:spcPts val="1175"/>
              </a:lnSpc>
              <a:spcBef>
                <a:spcPts val="882"/>
              </a:spcBef>
              <a:buNone/>
              <a:defRPr sz="1000">
                <a:solidFill>
                  <a:schemeClr val="tx1"/>
                </a:solidFill>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3"/>
            <a:ext cx="3629278" cy="307777"/>
          </a:xfrm>
        </p:spPr>
        <p:txBody>
          <a:bodyPr vert="horz" wrap="square" lIns="0" tIns="0" rIns="0" bIns="0" rtlCol="0">
            <a:spAutoFit/>
          </a:bodyPr>
          <a:lstStyle>
            <a:lvl1pPr marL="454331" indent="-454331">
              <a:tabLst/>
              <a:defRPr lang="en-US" sz="1000" b="0" i="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2126200"/>
            <a:ext cx="3607487" cy="353484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139413" y="2126200"/>
            <a:ext cx="3623051" cy="353484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95784668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00">
                <a:solidFill>
                  <a:srgbClr val="2F2F2F"/>
                </a:solidFill>
              </a:defRPr>
            </a:lvl1pPr>
          </a:lstStyle>
          <a:p>
            <a:r>
              <a:rPr lang="en-US"/>
              <a:t>Table styling</a:t>
            </a:r>
          </a:p>
        </p:txBody>
      </p:sp>
      <p:sp>
        <p:nvSpPr>
          <p:cNvPr id="4" name="Table Placeholder 3"/>
          <p:cNvSpPr>
            <a:spLocks noGrp="1"/>
          </p:cNvSpPr>
          <p:nvPr>
            <p:ph type="tbl" sz="quarter" idx="10"/>
          </p:nvPr>
        </p:nvSpPr>
        <p:spPr>
          <a:xfrm>
            <a:off x="455996" y="2126199"/>
            <a:ext cx="11306469" cy="673454"/>
          </a:xfrm>
        </p:spPr>
        <p:txBody>
          <a:bodyPr/>
          <a:lstStyle/>
          <a:p>
            <a:r>
              <a:rPr lang="en-US"/>
              <a:t>Click icon to add table</a:t>
            </a:r>
          </a:p>
        </p:txBody>
      </p:sp>
    </p:spTree>
    <p:extLst>
      <p:ext uri="{BB962C8B-B14F-4D97-AF65-F5344CB8AC3E}">
        <p14:creationId xmlns:p14="http://schemas.microsoft.com/office/powerpoint/2010/main" val="299359905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00"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6"/>
            <a:ext cx="917173" cy="196431"/>
          </a:xfrm>
          <a:prstGeom prst="rect">
            <a:avLst/>
          </a:prstGeom>
        </p:spPr>
      </p:pic>
    </p:spTree>
    <p:extLst>
      <p:ext uri="{BB962C8B-B14F-4D97-AF65-F5344CB8AC3E}">
        <p14:creationId xmlns:p14="http://schemas.microsoft.com/office/powerpoint/2010/main" val="239118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74277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7" y="440496"/>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00" spc="-147" baseline="0">
                <a:solidFill>
                  <a:schemeClr val="bg2"/>
                </a:solidFill>
              </a:defRPr>
            </a:lvl1pPr>
          </a:lstStyle>
          <a:p>
            <a:r>
              <a:rPr lang="en-US"/>
              <a:t>Thank you.</a:t>
            </a:r>
          </a:p>
        </p:txBody>
      </p:sp>
    </p:spTree>
    <p:extLst>
      <p:ext uri="{BB962C8B-B14F-4D97-AF65-F5344CB8AC3E}">
        <p14:creationId xmlns:p14="http://schemas.microsoft.com/office/powerpoint/2010/main" val="21848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74277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5558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CAC8-C42D-45E8-81BC-E19F94E7D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63EEB-D7B6-4F9C-A3DD-C86EC9A94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DBAD3-D558-44E8-92C9-5A320E08B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310FA-215E-4A5C-8CE4-BAB12EEE784D}"/>
              </a:ext>
            </a:extLst>
          </p:cNvPr>
          <p:cNvSpPr>
            <a:spLocks noGrp="1"/>
          </p:cNvSpPr>
          <p:nvPr>
            <p:ph type="dt" sz="half" idx="10"/>
          </p:nvPr>
        </p:nvSpPr>
        <p:spPr/>
        <p:txBody>
          <a:bodyPr/>
          <a:lstStyle/>
          <a:p>
            <a:fld id="{15AFA35D-41A6-40AC-98F2-40406F419FFB}" type="datetimeFigureOut">
              <a:rPr lang="en-US" smtClean="0"/>
              <a:t>8/17/2022</a:t>
            </a:fld>
            <a:endParaRPr lang="en-US"/>
          </a:p>
        </p:txBody>
      </p:sp>
      <p:sp>
        <p:nvSpPr>
          <p:cNvPr id="6" name="Footer Placeholder 5">
            <a:extLst>
              <a:ext uri="{FF2B5EF4-FFF2-40B4-BE49-F238E27FC236}">
                <a16:creationId xmlns:a16="http://schemas.microsoft.com/office/drawing/2014/main" id="{48C7B89E-61C0-40F0-AB54-72E198316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7B76A-EF6F-4947-9859-AB33694FAE6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2518311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852862"/>
          </a:xfrm>
        </p:spPr>
        <p:txBody>
          <a:bodyPr/>
          <a:lstStyle>
            <a:lvl1pPr marL="0" indent="0">
              <a:buNone/>
              <a:defRPr>
                <a:solidFill>
                  <a:schemeClr val="accent1"/>
                </a:solidFill>
              </a:defRPr>
            </a:lvl1pPr>
            <a:lvl2pPr marL="0" indent="0">
              <a:buFontTx/>
              <a:buNone/>
              <a:defRPr sz="2000"/>
            </a:lvl2pPr>
            <a:lvl3pPr marL="224054" indent="0">
              <a:buNone/>
              <a:defRPr sz="1800"/>
            </a:lvl3pPr>
            <a:lvl4pPr marL="448107" indent="0">
              <a:buNone/>
              <a:defRPr sz="1600"/>
            </a:lvl4pPr>
            <a:lvl5pPr marL="672161"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016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4054" indent="0">
              <a:buNone/>
              <a:defRPr sz="1800"/>
            </a:lvl3pPr>
            <a:lvl4pPr marL="448107" indent="0">
              <a:buNone/>
              <a:defRPr sz="1600"/>
            </a:lvl4pPr>
            <a:lvl5pPr marL="672161"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0218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9"/>
            <a:ext cx="11401339" cy="1668149"/>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2000" baseline="0">
                <a:solidFill>
                  <a:schemeClr val="accent2"/>
                </a:solidFill>
                <a:latin typeface="Segoe UI Semilight" panose="020B0402040204020203" pitchFamily="34" charset="0"/>
              </a:defRPr>
            </a:lvl2pPr>
            <a:lvl3pPr>
              <a:defRPr sz="1800" baseline="0">
                <a:solidFill>
                  <a:schemeClr val="accent2"/>
                </a:solidFill>
                <a:latin typeface="Segoe UI Semilight" panose="020B0402040204020203" pitchFamily="34" charset="0"/>
              </a:defRPr>
            </a:lvl3pPr>
            <a:lvl4pPr>
              <a:defRPr sz="1600" baseline="0">
                <a:solidFill>
                  <a:schemeClr val="accent2"/>
                </a:solidFill>
                <a:latin typeface="Segoe UI Semilight" panose="020B0402040204020203" pitchFamily="34" charset="0"/>
              </a:defRPr>
            </a:lvl4pPr>
            <a:lvl5pPr>
              <a:defRPr sz="1400"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2"/>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27693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52862"/>
          </a:xfrm>
        </p:spPr>
        <p:txBody>
          <a:bodyPr>
            <a:spAutoFit/>
          </a:bodyPr>
          <a:lstStyle>
            <a:lvl1pPr marL="0" indent="0">
              <a:buNone/>
              <a:defRPr sz="3600" baseline="0">
                <a:latin typeface="Segoe UI" panose="020B0502040204020203" pitchFamily="34" charset="0"/>
              </a:defRPr>
            </a:lvl1pPr>
            <a:lvl2pPr marL="448107" indent="-224054">
              <a:buFont typeface="Wingdings" panose="05000000000000000000" pitchFamily="2" charset="2"/>
              <a:buChar char="§"/>
              <a:defRPr sz="2000"/>
            </a:lvl2pPr>
            <a:lvl3pPr marL="672161" indent="-224054">
              <a:buFont typeface="Wingdings" panose="05000000000000000000" pitchFamily="2" charset="2"/>
              <a:buChar char="§"/>
              <a:defRPr sz="1800"/>
            </a:lvl3pPr>
            <a:lvl4pPr marL="896214" indent="-224054">
              <a:buFont typeface="Wingdings" panose="05000000000000000000" pitchFamily="2" charset="2"/>
              <a:buChar char="§"/>
              <a:defRPr sz="1600"/>
            </a:lvl4pPr>
            <a:lvl5pPr marL="1120268" indent="-224054">
              <a:buFont typeface="Wingdings" panose="05000000000000000000" pitchFamily="2"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24044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0" indent="0">
              <a:spcBef>
                <a:spcPts val="1200"/>
              </a:spcBef>
              <a:buClr>
                <a:schemeClr val="tx1"/>
              </a:buClr>
              <a:buFont typeface="Wingdings" pitchFamily="2" charset="2"/>
              <a:buNone/>
              <a:defRPr sz="31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0" indent="0">
              <a:spcBef>
                <a:spcPts val="1200"/>
              </a:spcBef>
              <a:buClr>
                <a:schemeClr val="tx1"/>
              </a:buClr>
              <a:buFont typeface="Wingdings" pitchFamily="2" charset="2"/>
              <a:buNone/>
              <a:defRPr sz="31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20828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0" indent="0">
              <a:spcBef>
                <a:spcPts val="1200"/>
              </a:spcBef>
              <a:buClr>
                <a:schemeClr val="tx1"/>
              </a:buClr>
              <a:buFont typeface="Wingdings" pitchFamily="2" charset="2"/>
              <a:buNone/>
              <a:defRPr sz="31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0" indent="0">
              <a:spcBef>
                <a:spcPts val="1200"/>
              </a:spcBef>
              <a:buClr>
                <a:schemeClr val="tx1"/>
              </a:buClr>
              <a:buFont typeface="Wingdings" pitchFamily="2" charset="2"/>
              <a:buNone/>
              <a:defRPr sz="31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7165" indent="0">
              <a:buNone/>
              <a:tabLst/>
              <a:defRPr sz="1800"/>
            </a:lvl3pPr>
            <a:lvl4pPr marL="451219" indent="0">
              <a:buNone/>
              <a:defRPr sz="1600"/>
            </a:lvl4pPr>
            <a:lvl5pPr marL="672161"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0226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281623" indent="-281623">
              <a:spcBef>
                <a:spcPts val="1200"/>
              </a:spcBef>
              <a:buClr>
                <a:schemeClr val="tx2"/>
              </a:buClr>
              <a:buFont typeface="Arial" pitchFamily="34" charset="0"/>
              <a:buChar char="•"/>
              <a:defRPr sz="3100">
                <a:solidFill>
                  <a:schemeClr val="accent1"/>
                </a:solidFill>
              </a:defRPr>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281623" indent="-281623">
              <a:spcBef>
                <a:spcPts val="1200"/>
              </a:spcBef>
              <a:buClr>
                <a:schemeClr val="tx2"/>
              </a:buClr>
              <a:buFont typeface="Arial" pitchFamily="34" charset="0"/>
              <a:buChar char="•"/>
              <a:defRPr sz="3100">
                <a:solidFill>
                  <a:schemeClr val="accent1"/>
                </a:solidFill>
              </a:defRPr>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2766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5099"/>
          </a:xfrm>
        </p:spPr>
        <p:txBody>
          <a:bodyPr wrap="square">
            <a:spAutoFit/>
          </a:bodyPr>
          <a:lstStyle>
            <a:lvl1pPr marL="281623" indent="-281623">
              <a:spcBef>
                <a:spcPts val="1200"/>
              </a:spcBef>
              <a:buClr>
                <a:schemeClr val="tx1"/>
              </a:buClr>
              <a:buFont typeface="Arial" pitchFamily="34" charset="0"/>
              <a:buChar char="•"/>
              <a:defRPr sz="3100"/>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5099"/>
          </a:xfrm>
        </p:spPr>
        <p:txBody>
          <a:bodyPr wrap="square">
            <a:spAutoFit/>
          </a:bodyPr>
          <a:lstStyle>
            <a:lvl1pPr marL="281623" indent="-281623">
              <a:spcBef>
                <a:spcPts val="1200"/>
              </a:spcBef>
              <a:buClr>
                <a:schemeClr val="tx1"/>
              </a:buClr>
              <a:buFont typeface="Arial" pitchFamily="34" charset="0"/>
              <a:buChar char="•"/>
              <a:defRPr sz="3100"/>
            </a:lvl1pPr>
            <a:lvl2pPr marL="520602" indent="-228557">
              <a:defRPr sz="2000"/>
            </a:lvl2pPr>
            <a:lvl3pPr marL="685671" indent="-165070">
              <a:tabLst/>
              <a:defRPr sz="1800"/>
            </a:lvl3pPr>
            <a:lvl4pPr marL="863437" indent="-177767">
              <a:defRPr sz="1600"/>
            </a:lvl4pPr>
            <a:lvl5pPr marL="1028506" indent="-165070">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3913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6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2" y="227853"/>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7" y="956213"/>
            <a:ext cx="11581100" cy="615483"/>
          </a:xfrm>
          <a:prstGeom prst="rect">
            <a:avLst/>
          </a:prstGeom>
        </p:spPr>
        <p:txBody>
          <a:bodyPr/>
          <a:lstStyle>
            <a:lvl1pPr marL="0" indent="0">
              <a:buNone/>
              <a:defRPr sz="3100" baseline="0"/>
            </a:lvl1pPr>
            <a:lvl2pPr marL="335953" indent="0">
              <a:buNone/>
              <a:defRPr/>
            </a:lvl2pPr>
            <a:lvl3pPr marL="559922" indent="0">
              <a:buNone/>
              <a:defRPr/>
            </a:lvl3pPr>
            <a:lvl4pPr marL="783889" indent="0">
              <a:buNone/>
              <a:defRPr/>
            </a:lvl4pPr>
            <a:lvl5pPr marL="1007856" indent="0">
              <a:buNone/>
              <a:defRPr/>
            </a:lvl5pPr>
          </a:lstStyle>
          <a:p>
            <a:pPr lvl="0"/>
            <a:r>
              <a:rPr lang="en-US"/>
              <a:t>Sub-header</a:t>
            </a:r>
          </a:p>
        </p:txBody>
      </p:sp>
    </p:spTree>
    <p:extLst>
      <p:ext uri="{BB962C8B-B14F-4D97-AF65-F5344CB8AC3E}">
        <p14:creationId xmlns:p14="http://schemas.microsoft.com/office/powerpoint/2010/main" val="27559775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DF63-FB20-4D7B-B0CA-70D5BCCFA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3496C-2BC0-4026-A0CC-EA7B0CC2D0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11EEA-77CA-4C5F-8CF1-305512C76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E5BDD8-AA13-4DBC-BB68-CE294458B570}"/>
              </a:ext>
            </a:extLst>
          </p:cNvPr>
          <p:cNvSpPr>
            <a:spLocks noGrp="1"/>
          </p:cNvSpPr>
          <p:nvPr>
            <p:ph type="dt" sz="half" idx="10"/>
          </p:nvPr>
        </p:nvSpPr>
        <p:spPr/>
        <p:txBody>
          <a:bodyPr/>
          <a:lstStyle/>
          <a:p>
            <a:fld id="{15AFA35D-41A6-40AC-98F2-40406F419FFB}" type="datetimeFigureOut">
              <a:rPr lang="en-US" smtClean="0"/>
              <a:t>8/17/2022</a:t>
            </a:fld>
            <a:endParaRPr lang="en-US"/>
          </a:p>
        </p:txBody>
      </p:sp>
      <p:sp>
        <p:nvSpPr>
          <p:cNvPr id="6" name="Footer Placeholder 5">
            <a:extLst>
              <a:ext uri="{FF2B5EF4-FFF2-40B4-BE49-F238E27FC236}">
                <a16:creationId xmlns:a16="http://schemas.microsoft.com/office/drawing/2014/main" id="{B4949CC6-4A78-40F8-9989-0B2D754F2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40157-738C-48FB-AD08-C58BFDB9998F}"/>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7780437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42774"/>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04622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9243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Demo slide 2">
    <p:bg>
      <p:bgPr>
        <a:solidFill>
          <a:schemeClr val="accent4"/>
        </a:solidFill>
        <a:effectLst/>
      </p:bgPr>
    </p:bg>
    <p:spTree>
      <p:nvGrpSpPr>
        <p:cNvPr id="1" name=""/>
        <p:cNvGrpSpPr/>
        <p:nvPr/>
      </p:nvGrpSpPr>
      <p:grpSpPr>
        <a:xfrm>
          <a:off x="0" y="0"/>
          <a:ext cx="0" cy="0"/>
          <a:chOff x="0" y="0"/>
          <a:chExt cx="0" cy="0"/>
        </a:xfrm>
      </p:grpSpPr>
      <p:pic>
        <p:nvPicPr>
          <p:cNvPr id="7" name="Picture 6" descr="A picture containing red, indoor, bathroom, orange&#10;&#10;Description generated with high confidence">
            <a:extLst>
              <a:ext uri="{FF2B5EF4-FFF2-40B4-BE49-F238E27FC236}">
                <a16:creationId xmlns:a16="http://schemas.microsoft.com/office/drawing/2014/main" id="{690EFC90-9E0E-4F49-AFE6-49384DC2E83C}"/>
              </a:ext>
            </a:extLst>
          </p:cNvPr>
          <p:cNvPicPr>
            <a:picLocks noChangeAspect="1"/>
          </p:cNvPicPr>
          <p:nvPr userDrawn="1"/>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flipH="1">
            <a:off x="0" y="1"/>
            <a:ext cx="7275341"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253865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300"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379182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1"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742774">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9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51385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12"/>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9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9" y="2991621"/>
            <a:ext cx="4451017" cy="1793104"/>
          </a:xfrm>
          <a:noFill/>
        </p:spPr>
        <p:txBody>
          <a:bodyPr wrap="square"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697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579182"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579182" y="4589464"/>
            <a:ext cx="10515600" cy="517065"/>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a:xfrm>
            <a:off x="585532" y="6356351"/>
            <a:ext cx="2743200" cy="365125"/>
          </a:xfrm>
        </p:spPr>
        <p:txBody>
          <a:bodyPr/>
          <a:lstStyle/>
          <a:p>
            <a:fld id="{57CBC189-D998-4C47-8DDA-AA904C8A30B8}" type="datetimeFigureOut">
              <a:rPr lang="en-US" smtClean="0"/>
              <a:t>8/17/2022</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a:xfrm>
            <a:off x="3785932" y="6356351"/>
            <a:ext cx="4114800" cy="365125"/>
          </a:xfrm>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a:xfrm>
            <a:off x="8357933" y="6356351"/>
            <a:ext cx="2743200" cy="365125"/>
          </a:xfrm>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8912898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924005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1" y="852821"/>
            <a:ext cx="6506727" cy="697087"/>
          </a:xfrm>
          <a:prstGeom prst="rect">
            <a:avLst/>
          </a:prstGeom>
          <a:solidFill>
            <a:schemeClr val="bg1">
              <a:alpha val="90000"/>
            </a:schemeClr>
          </a:solidFill>
        </p:spPr>
        <p:txBody>
          <a:bodyPr lIns="320040" rIns="274320" anchor="ctr"/>
          <a:lstStyle>
            <a:lvl1pPr marL="0" indent="0">
              <a:buNone/>
              <a:defRPr sz="3700">
                <a:solidFill>
                  <a:srgbClr val="5C005C"/>
                </a:solidFill>
                <a:latin typeface="Segoe UI Semibold" panose="020B0702040204020203" pitchFamily="34" charset="0"/>
                <a:cs typeface="Segoe UI Semibold" panose="020B0702040204020203" pitchFamily="34" charset="0"/>
              </a:defRPr>
            </a:lvl1pPr>
            <a:lvl2pPr marL="406332" indent="0">
              <a:buNone/>
              <a:defRPr>
                <a:solidFill>
                  <a:srgbClr val="FF0000"/>
                </a:solidFill>
                <a:latin typeface="Segoe UI" panose="020B0502040204020203" pitchFamily="34" charset="0"/>
                <a:cs typeface="Segoe UI" panose="020B0502040204020203" pitchFamily="34" charset="0"/>
              </a:defRPr>
            </a:lvl2pPr>
            <a:lvl3pPr marL="812664" indent="0">
              <a:buNone/>
              <a:defRPr>
                <a:solidFill>
                  <a:srgbClr val="FF0000"/>
                </a:solidFill>
                <a:latin typeface="Segoe UI" panose="020B0502040204020203" pitchFamily="34" charset="0"/>
                <a:cs typeface="Segoe UI" panose="020B0502040204020203" pitchFamily="34" charset="0"/>
              </a:defRPr>
            </a:lvl3pPr>
            <a:lvl4pPr marL="1218996" indent="0">
              <a:buNone/>
              <a:defRPr>
                <a:solidFill>
                  <a:srgbClr val="FF0000"/>
                </a:solidFill>
                <a:latin typeface="Segoe UI" panose="020B0502040204020203" pitchFamily="34" charset="0"/>
                <a:cs typeface="Segoe UI" panose="020B0502040204020203" pitchFamily="34" charset="0"/>
              </a:defRPr>
            </a:lvl4pPr>
            <a:lvl5pPr marL="1625329"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2"/>
            <a:ext cx="6142567" cy="597503"/>
          </a:xfrm>
          <a:prstGeom prst="rect">
            <a:avLst/>
          </a:prstGeom>
        </p:spPr>
        <p:txBody>
          <a:bodyPr lIns="0" tIns="0" rIns="0" bIns="0"/>
          <a:lstStyle>
            <a:lvl1pPr marL="0" indent="0">
              <a:buNone/>
              <a:defRPr sz="4300">
                <a:solidFill>
                  <a:schemeClr val="bg1"/>
                </a:solidFill>
                <a:latin typeface="Segoe UI Semibold" panose="020B0702040204020203" pitchFamily="34" charset="0"/>
                <a:cs typeface="Segoe UI Semibold" panose="020B0702040204020203" pitchFamily="34" charset="0"/>
              </a:defRPr>
            </a:lvl1pPr>
            <a:lvl2pPr marL="406332" indent="0">
              <a:buNone/>
              <a:defRPr>
                <a:latin typeface="Segoe UI Semibold" panose="020B0702040204020203" pitchFamily="34" charset="0"/>
                <a:cs typeface="Segoe UI Semibold" panose="020B0702040204020203" pitchFamily="34" charset="0"/>
              </a:defRPr>
            </a:lvl2pPr>
            <a:lvl3pPr marL="812664" indent="0">
              <a:buNone/>
              <a:defRPr>
                <a:latin typeface="Segoe UI Semibold" panose="020B0702040204020203" pitchFamily="34" charset="0"/>
                <a:cs typeface="Segoe UI Semibold" panose="020B0702040204020203" pitchFamily="34" charset="0"/>
              </a:defRPr>
            </a:lvl3pPr>
            <a:lvl4pPr marL="1218996" indent="0">
              <a:buNone/>
              <a:defRPr>
                <a:latin typeface="Segoe UI Semibold" panose="020B0702040204020203" pitchFamily="34" charset="0"/>
                <a:cs typeface="Segoe UI Semibold" panose="020B0702040204020203" pitchFamily="34" charset="0"/>
              </a:defRPr>
            </a:lvl4pPr>
            <a:lvl5pPr marL="1625329"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443198"/>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1" y="6244046"/>
            <a:ext cx="5418667" cy="304699"/>
          </a:xfrm>
          <a:prstGeom prst="rect">
            <a:avLst/>
          </a:prstGeom>
        </p:spPr>
        <p:txBody>
          <a:bodyPr lIns="0" tIns="0" rIns="0" bIns="0"/>
          <a:lstStyle>
            <a:lvl1pPr marL="0" indent="0">
              <a:buNone/>
              <a:defRPr lang="en-US" sz="2200"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9878511" y="1240122"/>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613743" y="1307072"/>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613743" y="3975697"/>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364744" y="3011653"/>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9878510" y="3975697"/>
            <a:ext cx="1422532" cy="1640282"/>
          </a:xfrm>
          <a:prstGeom prst="ellipse">
            <a:avLst/>
          </a:prstGeom>
          <a:solidFill>
            <a:schemeClr val="bg1">
              <a:alpha val="45000"/>
            </a:schemeClr>
          </a:solidFill>
          <a:ln w="50800">
            <a:solidFill>
              <a:schemeClr val="bg1"/>
            </a:solidFill>
          </a:ln>
        </p:spPr>
        <p:txBody>
          <a:bodyPr anchor="ctr"/>
          <a:lstStyle>
            <a:lvl1pPr marL="0" indent="0" algn="ctr">
              <a:buNone/>
              <a:defRPr sz="1100">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629510" y="3011653"/>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364744" y="5688892"/>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629510" y="5688892"/>
            <a:ext cx="1920528" cy="584775"/>
          </a:xfrm>
          <a:prstGeom prst="rect">
            <a:avLst/>
          </a:prstGeom>
        </p:spPr>
        <p:txBody>
          <a:bodyPr lIns="0" tIns="0" rIns="0" bIns="0"/>
          <a:lstStyle>
            <a:lvl1pPr marL="0" indent="0" algn="ctr">
              <a:lnSpc>
                <a:spcPct val="100000"/>
              </a:lnSpc>
              <a:spcBef>
                <a:spcPts val="0"/>
              </a:spcBef>
              <a:buNone/>
              <a:defRPr sz="1900">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19122453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1" y="852821"/>
            <a:ext cx="6506727" cy="697087"/>
          </a:xfrm>
          <a:prstGeom prst="rect">
            <a:avLst/>
          </a:prstGeom>
          <a:solidFill>
            <a:schemeClr val="bg1">
              <a:alpha val="90000"/>
            </a:schemeClr>
          </a:solidFill>
        </p:spPr>
        <p:txBody>
          <a:bodyPr lIns="320040" rIns="274320" anchor="ctr"/>
          <a:lstStyle>
            <a:lvl1pPr marL="0" indent="0">
              <a:buNone/>
              <a:defRPr sz="3700">
                <a:solidFill>
                  <a:srgbClr val="5C005C"/>
                </a:solidFill>
                <a:latin typeface="Segoe UI Semibold" panose="020B0702040204020203" pitchFamily="34" charset="0"/>
                <a:cs typeface="Segoe UI Semibold" panose="020B0702040204020203" pitchFamily="34" charset="0"/>
              </a:defRPr>
            </a:lvl1pPr>
            <a:lvl2pPr marL="406332" indent="0">
              <a:buNone/>
              <a:defRPr>
                <a:solidFill>
                  <a:srgbClr val="FF0000"/>
                </a:solidFill>
                <a:latin typeface="Segoe UI" panose="020B0502040204020203" pitchFamily="34" charset="0"/>
                <a:cs typeface="Segoe UI" panose="020B0502040204020203" pitchFamily="34" charset="0"/>
              </a:defRPr>
            </a:lvl2pPr>
            <a:lvl3pPr marL="812664" indent="0">
              <a:buNone/>
              <a:defRPr>
                <a:solidFill>
                  <a:srgbClr val="FF0000"/>
                </a:solidFill>
                <a:latin typeface="Segoe UI" panose="020B0502040204020203" pitchFamily="34" charset="0"/>
                <a:cs typeface="Segoe UI" panose="020B0502040204020203" pitchFamily="34" charset="0"/>
              </a:defRPr>
            </a:lvl3pPr>
            <a:lvl4pPr marL="1218996" indent="0">
              <a:buNone/>
              <a:defRPr>
                <a:solidFill>
                  <a:srgbClr val="FF0000"/>
                </a:solidFill>
                <a:latin typeface="Segoe UI" panose="020B0502040204020203" pitchFamily="34" charset="0"/>
                <a:cs typeface="Segoe UI" panose="020B0502040204020203" pitchFamily="34" charset="0"/>
              </a:defRPr>
            </a:lvl4pPr>
            <a:lvl5pPr marL="1625329"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1" y="6244046"/>
            <a:ext cx="5418667" cy="304699"/>
          </a:xfrm>
          <a:prstGeom prst="rect">
            <a:avLst/>
          </a:prstGeom>
        </p:spPr>
        <p:txBody>
          <a:bodyPr lIns="0" tIns="0" rIns="0" bIns="0"/>
          <a:lstStyle>
            <a:lvl1pPr marL="0" indent="0">
              <a:buNone/>
              <a:defRPr lang="en-US" sz="2200"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F390C065-8B0B-448D-B1CA-C2B8FB8A6D92}"/>
              </a:ext>
            </a:extLst>
          </p:cNvPr>
          <p:cNvSpPr>
            <a:spLocks noGrp="1"/>
          </p:cNvSpPr>
          <p:nvPr>
            <p:ph type="body" sz="quarter" idx="12" hasCustomPrompt="1"/>
          </p:nvPr>
        </p:nvSpPr>
        <p:spPr>
          <a:xfrm>
            <a:off x="426720" y="1818848"/>
            <a:ext cx="6157384" cy="443198"/>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167" lvl="0" indent="-203167" algn="l" defTabSz="812664"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65B0EEE2-2D98-4876-B1C7-521E8C6E0219}"/>
              </a:ext>
            </a:extLst>
          </p:cNvPr>
          <p:cNvSpPr>
            <a:spLocks noGrp="1"/>
          </p:cNvSpPr>
          <p:nvPr>
            <p:ph type="body" sz="quarter" idx="11" hasCustomPrompt="1"/>
          </p:nvPr>
        </p:nvSpPr>
        <p:spPr>
          <a:xfrm>
            <a:off x="426721" y="2702693"/>
            <a:ext cx="6142567" cy="597503"/>
          </a:xfrm>
          <a:prstGeom prst="rect">
            <a:avLst/>
          </a:prstGeom>
        </p:spPr>
        <p:txBody>
          <a:bodyPr lIns="0" tIns="0" rIns="0" bIns="0"/>
          <a:lstStyle>
            <a:lvl1pPr marL="0" indent="0">
              <a:buNone/>
              <a:defRPr sz="4300">
                <a:solidFill>
                  <a:schemeClr val="bg1"/>
                </a:solidFill>
                <a:latin typeface="Segoe UI Semibold" panose="020B0702040204020203" pitchFamily="34" charset="0"/>
                <a:cs typeface="Segoe UI Semibold" panose="020B0702040204020203" pitchFamily="34" charset="0"/>
              </a:defRPr>
            </a:lvl1pPr>
            <a:lvl2pPr marL="406332" indent="0">
              <a:buNone/>
              <a:defRPr>
                <a:latin typeface="Segoe UI Semibold" panose="020B0702040204020203" pitchFamily="34" charset="0"/>
                <a:cs typeface="Segoe UI Semibold" panose="020B0702040204020203" pitchFamily="34" charset="0"/>
              </a:defRPr>
            </a:lvl2pPr>
            <a:lvl3pPr marL="812664" indent="0">
              <a:buNone/>
              <a:defRPr>
                <a:latin typeface="Segoe UI Semibold" panose="020B0702040204020203" pitchFamily="34" charset="0"/>
                <a:cs typeface="Segoe UI Semibold" panose="020B0702040204020203" pitchFamily="34" charset="0"/>
              </a:defRPr>
            </a:lvl3pPr>
            <a:lvl4pPr marL="1218996" indent="0">
              <a:buNone/>
              <a:defRPr>
                <a:latin typeface="Segoe UI Semibold" panose="020B0702040204020203" pitchFamily="34" charset="0"/>
                <a:cs typeface="Segoe UI Semibold" panose="020B0702040204020203" pitchFamily="34" charset="0"/>
              </a:defRPr>
            </a:lvl4pPr>
            <a:lvl5pPr marL="1625329"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C10D7C96-C0BD-46D6-B9DE-09874670B696}"/>
              </a:ext>
            </a:extLst>
          </p:cNvPr>
          <p:cNvSpPr>
            <a:spLocks noGrp="1"/>
          </p:cNvSpPr>
          <p:nvPr>
            <p:ph type="body" sz="quarter" idx="14" hasCustomPrompt="1"/>
          </p:nvPr>
        </p:nvSpPr>
        <p:spPr>
          <a:xfrm>
            <a:off x="7693194" y="4622213"/>
            <a:ext cx="3221567" cy="669927"/>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332" indent="0" algn="ctr">
              <a:buNone/>
              <a:defRPr>
                <a:solidFill>
                  <a:schemeClr val="bg1"/>
                </a:solidFill>
                <a:latin typeface="Segoe UI" panose="020B0502040204020203" pitchFamily="34" charset="0"/>
                <a:cs typeface="Segoe UI" panose="020B0502040204020203" pitchFamily="34" charset="0"/>
              </a:defRPr>
            </a:lvl2pPr>
            <a:lvl3pPr marL="812664" indent="0" algn="ctr">
              <a:buNone/>
              <a:defRPr>
                <a:solidFill>
                  <a:schemeClr val="bg1"/>
                </a:solidFill>
                <a:latin typeface="Segoe UI" panose="020B0502040204020203" pitchFamily="34" charset="0"/>
                <a:cs typeface="Segoe UI" panose="020B0502040204020203" pitchFamily="34" charset="0"/>
              </a:defRPr>
            </a:lvl3pPr>
            <a:lvl4pPr marL="1218996" indent="0" algn="ctr">
              <a:buNone/>
              <a:defRPr>
                <a:solidFill>
                  <a:schemeClr val="bg1"/>
                </a:solidFill>
                <a:latin typeface="Segoe UI" panose="020B0502040204020203" pitchFamily="34" charset="0"/>
                <a:cs typeface="Segoe UI" panose="020B0502040204020203" pitchFamily="34" charset="0"/>
              </a:defRPr>
            </a:lvl4pPr>
            <a:lvl5pPr marL="1625329"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9D92240C-7B05-4BC1-A948-E37F3630FA69}"/>
              </a:ext>
            </a:extLst>
          </p:cNvPr>
          <p:cNvSpPr>
            <a:spLocks noGrp="1"/>
          </p:cNvSpPr>
          <p:nvPr>
            <p:ph type="pic" sz="quarter" idx="15"/>
          </p:nvPr>
        </p:nvSpPr>
        <p:spPr>
          <a:xfrm>
            <a:off x="8369557" y="2609963"/>
            <a:ext cx="1868840" cy="1584019"/>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3108565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26" Type="http://schemas.openxmlformats.org/officeDocument/2006/relationships/slideLayout" Target="../slideLayouts/slideLayout453.xml"/><Relationship Id="rId3" Type="http://schemas.openxmlformats.org/officeDocument/2006/relationships/slideLayout" Target="../slideLayouts/slideLayout430.xml"/><Relationship Id="rId21" Type="http://schemas.openxmlformats.org/officeDocument/2006/relationships/slideLayout" Target="../slideLayouts/slideLayout448.xml"/><Relationship Id="rId34" Type="http://schemas.openxmlformats.org/officeDocument/2006/relationships/slideLayout" Target="../slideLayouts/slideLayout461.xml"/><Relationship Id="rId7" Type="http://schemas.openxmlformats.org/officeDocument/2006/relationships/slideLayout" Target="../slideLayouts/slideLayout434.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5" Type="http://schemas.openxmlformats.org/officeDocument/2006/relationships/slideLayout" Target="../slideLayouts/slideLayout452.xml"/><Relationship Id="rId33" Type="http://schemas.openxmlformats.org/officeDocument/2006/relationships/slideLayout" Target="../slideLayouts/slideLayout460.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0" Type="http://schemas.openxmlformats.org/officeDocument/2006/relationships/slideLayout" Target="../slideLayouts/slideLayout447.xml"/><Relationship Id="rId29" Type="http://schemas.openxmlformats.org/officeDocument/2006/relationships/slideLayout" Target="../slideLayouts/slideLayout456.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slideLayout" Target="../slideLayouts/slideLayout438.xml"/><Relationship Id="rId24" Type="http://schemas.openxmlformats.org/officeDocument/2006/relationships/slideLayout" Target="../slideLayouts/slideLayout451.xml"/><Relationship Id="rId32" Type="http://schemas.openxmlformats.org/officeDocument/2006/relationships/slideLayout" Target="../slideLayouts/slideLayout459.xml"/><Relationship Id="rId5" Type="http://schemas.openxmlformats.org/officeDocument/2006/relationships/slideLayout" Target="../slideLayouts/slideLayout432.xml"/><Relationship Id="rId15" Type="http://schemas.openxmlformats.org/officeDocument/2006/relationships/slideLayout" Target="../slideLayouts/slideLayout442.xml"/><Relationship Id="rId23" Type="http://schemas.openxmlformats.org/officeDocument/2006/relationships/slideLayout" Target="../slideLayouts/slideLayout450.xml"/><Relationship Id="rId28" Type="http://schemas.openxmlformats.org/officeDocument/2006/relationships/slideLayout" Target="../slideLayouts/slideLayout455.xml"/><Relationship Id="rId36" Type="http://schemas.openxmlformats.org/officeDocument/2006/relationships/image" Target="../media/image46.emf"/><Relationship Id="rId10" Type="http://schemas.openxmlformats.org/officeDocument/2006/relationships/slideLayout" Target="../slideLayouts/slideLayout437.xml"/><Relationship Id="rId19" Type="http://schemas.openxmlformats.org/officeDocument/2006/relationships/slideLayout" Target="../slideLayouts/slideLayout446.xml"/><Relationship Id="rId31" Type="http://schemas.openxmlformats.org/officeDocument/2006/relationships/slideLayout" Target="../slideLayouts/slideLayout458.xml"/><Relationship Id="rId4" Type="http://schemas.openxmlformats.org/officeDocument/2006/relationships/slideLayout" Target="../slideLayouts/slideLayout431.xml"/><Relationship Id="rId9" Type="http://schemas.openxmlformats.org/officeDocument/2006/relationships/slideLayout" Target="../slideLayouts/slideLayout436.xml"/><Relationship Id="rId14" Type="http://schemas.openxmlformats.org/officeDocument/2006/relationships/slideLayout" Target="../slideLayouts/slideLayout441.xml"/><Relationship Id="rId22" Type="http://schemas.openxmlformats.org/officeDocument/2006/relationships/slideLayout" Target="../slideLayouts/slideLayout449.xml"/><Relationship Id="rId27" Type="http://schemas.openxmlformats.org/officeDocument/2006/relationships/slideLayout" Target="../slideLayouts/slideLayout454.xml"/><Relationship Id="rId30" Type="http://schemas.openxmlformats.org/officeDocument/2006/relationships/slideLayout" Target="../slideLayouts/slideLayout457.xml"/><Relationship Id="rId35" Type="http://schemas.openxmlformats.org/officeDocument/2006/relationships/theme" Target="../theme/theme10.xml"/><Relationship Id="rId8" Type="http://schemas.openxmlformats.org/officeDocument/2006/relationships/slideLayout" Target="../slideLayouts/slideLayout43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74.xml"/><Relationship Id="rId18" Type="http://schemas.openxmlformats.org/officeDocument/2006/relationships/slideLayout" Target="../slideLayouts/slideLayout479.xml"/><Relationship Id="rId26" Type="http://schemas.openxmlformats.org/officeDocument/2006/relationships/slideLayout" Target="../slideLayouts/slideLayout487.xml"/><Relationship Id="rId39" Type="http://schemas.openxmlformats.org/officeDocument/2006/relationships/slideLayout" Target="../slideLayouts/slideLayout500.xml"/><Relationship Id="rId21" Type="http://schemas.openxmlformats.org/officeDocument/2006/relationships/slideLayout" Target="../slideLayouts/slideLayout482.xml"/><Relationship Id="rId34" Type="http://schemas.openxmlformats.org/officeDocument/2006/relationships/slideLayout" Target="../slideLayouts/slideLayout495.xml"/><Relationship Id="rId42" Type="http://schemas.openxmlformats.org/officeDocument/2006/relationships/slideLayout" Target="../slideLayouts/slideLayout503.xml"/><Relationship Id="rId47" Type="http://schemas.openxmlformats.org/officeDocument/2006/relationships/slideLayout" Target="../slideLayouts/slideLayout508.xml"/><Relationship Id="rId50" Type="http://schemas.openxmlformats.org/officeDocument/2006/relationships/theme" Target="../theme/theme11.xml"/><Relationship Id="rId7" Type="http://schemas.openxmlformats.org/officeDocument/2006/relationships/slideLayout" Target="../slideLayouts/slideLayout468.xml"/><Relationship Id="rId2" Type="http://schemas.openxmlformats.org/officeDocument/2006/relationships/slideLayout" Target="../slideLayouts/slideLayout463.xml"/><Relationship Id="rId16" Type="http://schemas.openxmlformats.org/officeDocument/2006/relationships/slideLayout" Target="../slideLayouts/slideLayout477.xml"/><Relationship Id="rId29" Type="http://schemas.openxmlformats.org/officeDocument/2006/relationships/slideLayout" Target="../slideLayouts/slideLayout490.xml"/><Relationship Id="rId11" Type="http://schemas.openxmlformats.org/officeDocument/2006/relationships/slideLayout" Target="../slideLayouts/slideLayout472.xml"/><Relationship Id="rId24" Type="http://schemas.openxmlformats.org/officeDocument/2006/relationships/slideLayout" Target="../slideLayouts/slideLayout485.xml"/><Relationship Id="rId32" Type="http://schemas.openxmlformats.org/officeDocument/2006/relationships/slideLayout" Target="../slideLayouts/slideLayout493.xml"/><Relationship Id="rId37" Type="http://schemas.openxmlformats.org/officeDocument/2006/relationships/slideLayout" Target="../slideLayouts/slideLayout498.xml"/><Relationship Id="rId40" Type="http://schemas.openxmlformats.org/officeDocument/2006/relationships/slideLayout" Target="../slideLayouts/slideLayout501.xml"/><Relationship Id="rId45" Type="http://schemas.openxmlformats.org/officeDocument/2006/relationships/slideLayout" Target="../slideLayouts/slideLayout506.xml"/><Relationship Id="rId5" Type="http://schemas.openxmlformats.org/officeDocument/2006/relationships/slideLayout" Target="../slideLayouts/slideLayout466.xml"/><Relationship Id="rId15" Type="http://schemas.openxmlformats.org/officeDocument/2006/relationships/slideLayout" Target="../slideLayouts/slideLayout476.xml"/><Relationship Id="rId23" Type="http://schemas.openxmlformats.org/officeDocument/2006/relationships/slideLayout" Target="../slideLayouts/slideLayout484.xml"/><Relationship Id="rId28" Type="http://schemas.openxmlformats.org/officeDocument/2006/relationships/slideLayout" Target="../slideLayouts/slideLayout489.xml"/><Relationship Id="rId36" Type="http://schemas.openxmlformats.org/officeDocument/2006/relationships/slideLayout" Target="../slideLayouts/slideLayout497.xml"/><Relationship Id="rId49" Type="http://schemas.openxmlformats.org/officeDocument/2006/relationships/slideLayout" Target="../slideLayouts/slideLayout510.xml"/><Relationship Id="rId10" Type="http://schemas.openxmlformats.org/officeDocument/2006/relationships/slideLayout" Target="../slideLayouts/slideLayout471.xml"/><Relationship Id="rId19" Type="http://schemas.openxmlformats.org/officeDocument/2006/relationships/slideLayout" Target="../slideLayouts/slideLayout480.xml"/><Relationship Id="rId31" Type="http://schemas.openxmlformats.org/officeDocument/2006/relationships/slideLayout" Target="../slideLayouts/slideLayout492.xml"/><Relationship Id="rId44" Type="http://schemas.openxmlformats.org/officeDocument/2006/relationships/slideLayout" Target="../slideLayouts/slideLayout505.xml"/><Relationship Id="rId4" Type="http://schemas.openxmlformats.org/officeDocument/2006/relationships/slideLayout" Target="../slideLayouts/slideLayout465.xml"/><Relationship Id="rId9" Type="http://schemas.openxmlformats.org/officeDocument/2006/relationships/slideLayout" Target="../slideLayouts/slideLayout470.xml"/><Relationship Id="rId14" Type="http://schemas.openxmlformats.org/officeDocument/2006/relationships/slideLayout" Target="../slideLayouts/slideLayout475.xml"/><Relationship Id="rId22" Type="http://schemas.openxmlformats.org/officeDocument/2006/relationships/slideLayout" Target="../slideLayouts/slideLayout483.xml"/><Relationship Id="rId27" Type="http://schemas.openxmlformats.org/officeDocument/2006/relationships/slideLayout" Target="../slideLayouts/slideLayout488.xml"/><Relationship Id="rId30" Type="http://schemas.openxmlformats.org/officeDocument/2006/relationships/slideLayout" Target="../slideLayouts/slideLayout491.xml"/><Relationship Id="rId35" Type="http://schemas.openxmlformats.org/officeDocument/2006/relationships/slideLayout" Target="../slideLayouts/slideLayout496.xml"/><Relationship Id="rId43" Type="http://schemas.openxmlformats.org/officeDocument/2006/relationships/slideLayout" Target="../slideLayouts/slideLayout504.xml"/><Relationship Id="rId48" Type="http://schemas.openxmlformats.org/officeDocument/2006/relationships/slideLayout" Target="../slideLayouts/slideLayout509.xml"/><Relationship Id="rId8" Type="http://schemas.openxmlformats.org/officeDocument/2006/relationships/slideLayout" Target="../slideLayouts/slideLayout469.xml"/><Relationship Id="rId51" Type="http://schemas.openxmlformats.org/officeDocument/2006/relationships/image" Target="../media/image46.emf"/><Relationship Id="rId3" Type="http://schemas.openxmlformats.org/officeDocument/2006/relationships/slideLayout" Target="../slideLayouts/slideLayout464.xml"/><Relationship Id="rId12" Type="http://schemas.openxmlformats.org/officeDocument/2006/relationships/slideLayout" Target="../slideLayouts/slideLayout473.xml"/><Relationship Id="rId17" Type="http://schemas.openxmlformats.org/officeDocument/2006/relationships/slideLayout" Target="../slideLayouts/slideLayout478.xml"/><Relationship Id="rId25" Type="http://schemas.openxmlformats.org/officeDocument/2006/relationships/slideLayout" Target="../slideLayouts/slideLayout486.xml"/><Relationship Id="rId33" Type="http://schemas.openxmlformats.org/officeDocument/2006/relationships/slideLayout" Target="../slideLayouts/slideLayout494.xml"/><Relationship Id="rId38" Type="http://schemas.openxmlformats.org/officeDocument/2006/relationships/slideLayout" Target="../slideLayouts/slideLayout499.xml"/><Relationship Id="rId46" Type="http://schemas.openxmlformats.org/officeDocument/2006/relationships/slideLayout" Target="../slideLayouts/slideLayout507.xml"/><Relationship Id="rId20" Type="http://schemas.openxmlformats.org/officeDocument/2006/relationships/slideLayout" Target="../slideLayouts/slideLayout481.xml"/><Relationship Id="rId41" Type="http://schemas.openxmlformats.org/officeDocument/2006/relationships/slideLayout" Target="../slideLayouts/slideLayout502.xml"/><Relationship Id="rId1" Type="http://schemas.openxmlformats.org/officeDocument/2006/relationships/slideLayout" Target="../slideLayouts/slideLayout462.xml"/><Relationship Id="rId6" Type="http://schemas.openxmlformats.org/officeDocument/2006/relationships/slideLayout" Target="../slideLayouts/slideLayout46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26" Type="http://schemas.openxmlformats.org/officeDocument/2006/relationships/slideLayout" Target="../slideLayouts/slideLayout536.xml"/><Relationship Id="rId39" Type="http://schemas.openxmlformats.org/officeDocument/2006/relationships/slideLayout" Target="../slideLayouts/slideLayout549.xml"/><Relationship Id="rId21" Type="http://schemas.openxmlformats.org/officeDocument/2006/relationships/slideLayout" Target="../slideLayouts/slideLayout531.xml"/><Relationship Id="rId34" Type="http://schemas.openxmlformats.org/officeDocument/2006/relationships/slideLayout" Target="../slideLayouts/slideLayout544.xml"/><Relationship Id="rId42" Type="http://schemas.openxmlformats.org/officeDocument/2006/relationships/slideLayout" Target="../slideLayouts/slideLayout552.xml"/><Relationship Id="rId47" Type="http://schemas.openxmlformats.org/officeDocument/2006/relationships/slideLayout" Target="../slideLayouts/slideLayout557.xml"/><Relationship Id="rId50" Type="http://schemas.openxmlformats.org/officeDocument/2006/relationships/slideLayout" Target="../slideLayouts/slideLayout560.xml"/><Relationship Id="rId55" Type="http://schemas.openxmlformats.org/officeDocument/2006/relationships/slideLayout" Target="../slideLayouts/slideLayout565.xml"/><Relationship Id="rId7" Type="http://schemas.openxmlformats.org/officeDocument/2006/relationships/slideLayout" Target="../slideLayouts/slideLayout517.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9" Type="http://schemas.openxmlformats.org/officeDocument/2006/relationships/slideLayout" Target="../slideLayouts/slideLayout539.xml"/><Relationship Id="rId11" Type="http://schemas.openxmlformats.org/officeDocument/2006/relationships/slideLayout" Target="../slideLayouts/slideLayout521.xml"/><Relationship Id="rId24" Type="http://schemas.openxmlformats.org/officeDocument/2006/relationships/slideLayout" Target="../slideLayouts/slideLayout534.xml"/><Relationship Id="rId32" Type="http://schemas.openxmlformats.org/officeDocument/2006/relationships/slideLayout" Target="../slideLayouts/slideLayout542.xml"/><Relationship Id="rId37" Type="http://schemas.openxmlformats.org/officeDocument/2006/relationships/slideLayout" Target="../slideLayouts/slideLayout547.xml"/><Relationship Id="rId40" Type="http://schemas.openxmlformats.org/officeDocument/2006/relationships/slideLayout" Target="../slideLayouts/slideLayout550.xml"/><Relationship Id="rId45" Type="http://schemas.openxmlformats.org/officeDocument/2006/relationships/slideLayout" Target="../slideLayouts/slideLayout555.xml"/><Relationship Id="rId53" Type="http://schemas.openxmlformats.org/officeDocument/2006/relationships/slideLayout" Target="../slideLayouts/slideLayout563.xml"/><Relationship Id="rId58" Type="http://schemas.openxmlformats.org/officeDocument/2006/relationships/slideLayout" Target="../slideLayouts/slideLayout568.xml"/><Relationship Id="rId5" Type="http://schemas.openxmlformats.org/officeDocument/2006/relationships/slideLayout" Target="../slideLayouts/slideLayout515.xml"/><Relationship Id="rId61" Type="http://schemas.openxmlformats.org/officeDocument/2006/relationships/image" Target="../media/image104.png"/><Relationship Id="rId19" Type="http://schemas.openxmlformats.org/officeDocument/2006/relationships/slideLayout" Target="../slideLayouts/slideLayout529.xml"/><Relationship Id="rId14" Type="http://schemas.openxmlformats.org/officeDocument/2006/relationships/slideLayout" Target="../slideLayouts/slideLayout524.xml"/><Relationship Id="rId22" Type="http://schemas.openxmlformats.org/officeDocument/2006/relationships/slideLayout" Target="../slideLayouts/slideLayout532.xml"/><Relationship Id="rId27" Type="http://schemas.openxmlformats.org/officeDocument/2006/relationships/slideLayout" Target="../slideLayouts/slideLayout537.xml"/><Relationship Id="rId30" Type="http://schemas.openxmlformats.org/officeDocument/2006/relationships/slideLayout" Target="../slideLayouts/slideLayout540.xml"/><Relationship Id="rId35" Type="http://schemas.openxmlformats.org/officeDocument/2006/relationships/slideLayout" Target="../slideLayouts/slideLayout545.xml"/><Relationship Id="rId43" Type="http://schemas.openxmlformats.org/officeDocument/2006/relationships/slideLayout" Target="../slideLayouts/slideLayout553.xml"/><Relationship Id="rId48" Type="http://schemas.openxmlformats.org/officeDocument/2006/relationships/slideLayout" Target="../slideLayouts/slideLayout558.xml"/><Relationship Id="rId56" Type="http://schemas.openxmlformats.org/officeDocument/2006/relationships/slideLayout" Target="../slideLayouts/slideLayout566.xml"/><Relationship Id="rId8" Type="http://schemas.openxmlformats.org/officeDocument/2006/relationships/slideLayout" Target="../slideLayouts/slideLayout518.xml"/><Relationship Id="rId51" Type="http://schemas.openxmlformats.org/officeDocument/2006/relationships/slideLayout" Target="../slideLayouts/slideLayout561.xml"/><Relationship Id="rId3" Type="http://schemas.openxmlformats.org/officeDocument/2006/relationships/slideLayout" Target="../slideLayouts/slideLayout513.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5" Type="http://schemas.openxmlformats.org/officeDocument/2006/relationships/slideLayout" Target="../slideLayouts/slideLayout535.xml"/><Relationship Id="rId33" Type="http://schemas.openxmlformats.org/officeDocument/2006/relationships/slideLayout" Target="../slideLayouts/slideLayout543.xml"/><Relationship Id="rId38" Type="http://schemas.openxmlformats.org/officeDocument/2006/relationships/slideLayout" Target="../slideLayouts/slideLayout548.xml"/><Relationship Id="rId46" Type="http://schemas.openxmlformats.org/officeDocument/2006/relationships/slideLayout" Target="../slideLayouts/slideLayout556.xml"/><Relationship Id="rId59" Type="http://schemas.openxmlformats.org/officeDocument/2006/relationships/theme" Target="../theme/theme12.xml"/><Relationship Id="rId20" Type="http://schemas.openxmlformats.org/officeDocument/2006/relationships/slideLayout" Target="../slideLayouts/slideLayout530.xml"/><Relationship Id="rId41" Type="http://schemas.openxmlformats.org/officeDocument/2006/relationships/slideLayout" Target="../slideLayouts/slideLayout551.xml"/><Relationship Id="rId54" Type="http://schemas.openxmlformats.org/officeDocument/2006/relationships/slideLayout" Target="../slideLayouts/slideLayout564.xml"/><Relationship Id="rId62" Type="http://schemas.openxmlformats.org/officeDocument/2006/relationships/image" Target="../media/image105.svg"/><Relationship Id="rId1" Type="http://schemas.openxmlformats.org/officeDocument/2006/relationships/slideLayout" Target="../slideLayouts/slideLayout511.xml"/><Relationship Id="rId6" Type="http://schemas.openxmlformats.org/officeDocument/2006/relationships/slideLayout" Target="../slideLayouts/slideLayout516.xml"/><Relationship Id="rId15" Type="http://schemas.openxmlformats.org/officeDocument/2006/relationships/slideLayout" Target="../slideLayouts/slideLayout525.xml"/><Relationship Id="rId23" Type="http://schemas.openxmlformats.org/officeDocument/2006/relationships/slideLayout" Target="../slideLayouts/slideLayout533.xml"/><Relationship Id="rId28" Type="http://schemas.openxmlformats.org/officeDocument/2006/relationships/slideLayout" Target="../slideLayouts/slideLayout538.xml"/><Relationship Id="rId36" Type="http://schemas.openxmlformats.org/officeDocument/2006/relationships/slideLayout" Target="../slideLayouts/slideLayout546.xml"/><Relationship Id="rId49" Type="http://schemas.openxmlformats.org/officeDocument/2006/relationships/slideLayout" Target="../slideLayouts/slideLayout559.xml"/><Relationship Id="rId57" Type="http://schemas.openxmlformats.org/officeDocument/2006/relationships/slideLayout" Target="../slideLayouts/slideLayout567.xml"/><Relationship Id="rId10" Type="http://schemas.openxmlformats.org/officeDocument/2006/relationships/slideLayout" Target="../slideLayouts/slideLayout520.xml"/><Relationship Id="rId31" Type="http://schemas.openxmlformats.org/officeDocument/2006/relationships/slideLayout" Target="../slideLayouts/slideLayout541.xml"/><Relationship Id="rId44" Type="http://schemas.openxmlformats.org/officeDocument/2006/relationships/slideLayout" Target="../slideLayouts/slideLayout554.xml"/><Relationship Id="rId52" Type="http://schemas.openxmlformats.org/officeDocument/2006/relationships/slideLayout" Target="../slideLayouts/slideLayout562.xml"/><Relationship Id="rId60" Type="http://schemas.openxmlformats.org/officeDocument/2006/relationships/image" Target="../media/image4.emf"/><Relationship Id="rId4" Type="http://schemas.openxmlformats.org/officeDocument/2006/relationships/slideLayout" Target="../slideLayouts/slideLayout514.xml"/><Relationship Id="rId9" Type="http://schemas.openxmlformats.org/officeDocument/2006/relationships/slideLayout" Target="../slideLayouts/slideLayout51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81.xml"/><Relationship Id="rId18" Type="http://schemas.openxmlformats.org/officeDocument/2006/relationships/slideLayout" Target="../slideLayouts/slideLayout586.xml"/><Relationship Id="rId26" Type="http://schemas.openxmlformats.org/officeDocument/2006/relationships/slideLayout" Target="../slideLayouts/slideLayout594.xml"/><Relationship Id="rId39" Type="http://schemas.openxmlformats.org/officeDocument/2006/relationships/slideLayout" Target="../slideLayouts/slideLayout607.xml"/><Relationship Id="rId21" Type="http://schemas.openxmlformats.org/officeDocument/2006/relationships/slideLayout" Target="../slideLayouts/slideLayout589.xml"/><Relationship Id="rId34" Type="http://schemas.openxmlformats.org/officeDocument/2006/relationships/slideLayout" Target="../slideLayouts/slideLayout602.xml"/><Relationship Id="rId7" Type="http://schemas.openxmlformats.org/officeDocument/2006/relationships/slideLayout" Target="../slideLayouts/slideLayout575.xml"/><Relationship Id="rId2" Type="http://schemas.openxmlformats.org/officeDocument/2006/relationships/slideLayout" Target="../slideLayouts/slideLayout570.xml"/><Relationship Id="rId16" Type="http://schemas.openxmlformats.org/officeDocument/2006/relationships/slideLayout" Target="../slideLayouts/slideLayout584.xml"/><Relationship Id="rId20" Type="http://schemas.openxmlformats.org/officeDocument/2006/relationships/slideLayout" Target="../slideLayouts/slideLayout588.xml"/><Relationship Id="rId29" Type="http://schemas.openxmlformats.org/officeDocument/2006/relationships/slideLayout" Target="../slideLayouts/slideLayout597.xml"/><Relationship Id="rId41" Type="http://schemas.openxmlformats.org/officeDocument/2006/relationships/image" Target="../media/image4.emf"/><Relationship Id="rId1" Type="http://schemas.openxmlformats.org/officeDocument/2006/relationships/slideLayout" Target="../slideLayouts/slideLayout569.xml"/><Relationship Id="rId6" Type="http://schemas.openxmlformats.org/officeDocument/2006/relationships/slideLayout" Target="../slideLayouts/slideLayout574.xml"/><Relationship Id="rId11" Type="http://schemas.openxmlformats.org/officeDocument/2006/relationships/slideLayout" Target="../slideLayouts/slideLayout579.xml"/><Relationship Id="rId24" Type="http://schemas.openxmlformats.org/officeDocument/2006/relationships/slideLayout" Target="../slideLayouts/slideLayout592.xml"/><Relationship Id="rId32" Type="http://schemas.openxmlformats.org/officeDocument/2006/relationships/slideLayout" Target="../slideLayouts/slideLayout600.xml"/><Relationship Id="rId37" Type="http://schemas.openxmlformats.org/officeDocument/2006/relationships/slideLayout" Target="../slideLayouts/slideLayout605.xml"/><Relationship Id="rId40" Type="http://schemas.openxmlformats.org/officeDocument/2006/relationships/theme" Target="../theme/theme13.xml"/><Relationship Id="rId5" Type="http://schemas.openxmlformats.org/officeDocument/2006/relationships/slideLayout" Target="../slideLayouts/slideLayout573.xml"/><Relationship Id="rId15" Type="http://schemas.openxmlformats.org/officeDocument/2006/relationships/slideLayout" Target="../slideLayouts/slideLayout583.xml"/><Relationship Id="rId23" Type="http://schemas.openxmlformats.org/officeDocument/2006/relationships/slideLayout" Target="../slideLayouts/slideLayout591.xml"/><Relationship Id="rId28" Type="http://schemas.openxmlformats.org/officeDocument/2006/relationships/slideLayout" Target="../slideLayouts/slideLayout596.xml"/><Relationship Id="rId36" Type="http://schemas.openxmlformats.org/officeDocument/2006/relationships/slideLayout" Target="../slideLayouts/slideLayout604.xml"/><Relationship Id="rId10" Type="http://schemas.openxmlformats.org/officeDocument/2006/relationships/slideLayout" Target="../slideLayouts/slideLayout578.xml"/><Relationship Id="rId19" Type="http://schemas.openxmlformats.org/officeDocument/2006/relationships/slideLayout" Target="../slideLayouts/slideLayout587.xml"/><Relationship Id="rId31" Type="http://schemas.openxmlformats.org/officeDocument/2006/relationships/slideLayout" Target="../slideLayouts/slideLayout599.xml"/><Relationship Id="rId4" Type="http://schemas.openxmlformats.org/officeDocument/2006/relationships/slideLayout" Target="../slideLayouts/slideLayout572.xml"/><Relationship Id="rId9" Type="http://schemas.openxmlformats.org/officeDocument/2006/relationships/slideLayout" Target="../slideLayouts/slideLayout577.xml"/><Relationship Id="rId14" Type="http://schemas.openxmlformats.org/officeDocument/2006/relationships/slideLayout" Target="../slideLayouts/slideLayout582.xml"/><Relationship Id="rId22" Type="http://schemas.openxmlformats.org/officeDocument/2006/relationships/slideLayout" Target="../slideLayouts/slideLayout590.xml"/><Relationship Id="rId27" Type="http://schemas.openxmlformats.org/officeDocument/2006/relationships/slideLayout" Target="../slideLayouts/slideLayout595.xml"/><Relationship Id="rId30" Type="http://schemas.openxmlformats.org/officeDocument/2006/relationships/slideLayout" Target="../slideLayouts/slideLayout598.xml"/><Relationship Id="rId35" Type="http://schemas.openxmlformats.org/officeDocument/2006/relationships/slideLayout" Target="../slideLayouts/slideLayout603.xml"/><Relationship Id="rId8" Type="http://schemas.openxmlformats.org/officeDocument/2006/relationships/slideLayout" Target="../slideLayouts/slideLayout576.xml"/><Relationship Id="rId3" Type="http://schemas.openxmlformats.org/officeDocument/2006/relationships/slideLayout" Target="../slideLayouts/slideLayout571.xml"/><Relationship Id="rId12" Type="http://schemas.openxmlformats.org/officeDocument/2006/relationships/slideLayout" Target="../slideLayouts/slideLayout580.xml"/><Relationship Id="rId17" Type="http://schemas.openxmlformats.org/officeDocument/2006/relationships/slideLayout" Target="../slideLayouts/slideLayout585.xml"/><Relationship Id="rId25" Type="http://schemas.openxmlformats.org/officeDocument/2006/relationships/slideLayout" Target="../slideLayouts/slideLayout593.xml"/><Relationship Id="rId33" Type="http://schemas.openxmlformats.org/officeDocument/2006/relationships/slideLayout" Target="../slideLayouts/slideLayout601.xml"/><Relationship Id="rId38" Type="http://schemas.openxmlformats.org/officeDocument/2006/relationships/slideLayout" Target="../slideLayouts/slideLayout60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61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2" Type="http://schemas.openxmlformats.org/officeDocument/2006/relationships/slideLayout" Target="../slideLayouts/slideLayout609.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5" Type="http://schemas.openxmlformats.org/officeDocument/2006/relationships/slideLayout" Target="../slideLayouts/slideLayout612.xml"/><Relationship Id="rId10" Type="http://schemas.openxmlformats.org/officeDocument/2006/relationships/image" Target="../media/image34.png"/><Relationship Id="rId4" Type="http://schemas.openxmlformats.org/officeDocument/2006/relationships/slideLayout" Target="../slideLayouts/slideLayout611.xml"/><Relationship Id="rId9"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9.xml"/><Relationship Id="rId117" Type="http://schemas.openxmlformats.org/officeDocument/2006/relationships/image" Target="../media/image4.emf"/><Relationship Id="rId21" Type="http://schemas.openxmlformats.org/officeDocument/2006/relationships/slideLayout" Target="../slideLayouts/slideLayout64.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63" Type="http://schemas.openxmlformats.org/officeDocument/2006/relationships/slideLayout" Target="../slideLayouts/slideLayout106.xml"/><Relationship Id="rId68" Type="http://schemas.openxmlformats.org/officeDocument/2006/relationships/slideLayout" Target="../slideLayouts/slideLayout111.xml"/><Relationship Id="rId84" Type="http://schemas.openxmlformats.org/officeDocument/2006/relationships/slideLayout" Target="../slideLayouts/slideLayout127.xml"/><Relationship Id="rId89" Type="http://schemas.openxmlformats.org/officeDocument/2006/relationships/slideLayout" Target="../slideLayouts/slideLayout132.xml"/><Relationship Id="rId112" Type="http://schemas.openxmlformats.org/officeDocument/2006/relationships/slideLayout" Target="../slideLayouts/slideLayout155.xml"/><Relationship Id="rId16" Type="http://schemas.openxmlformats.org/officeDocument/2006/relationships/slideLayout" Target="../slideLayouts/slideLayout59.xml"/><Relationship Id="rId107" Type="http://schemas.openxmlformats.org/officeDocument/2006/relationships/slideLayout" Target="../slideLayouts/slideLayout150.xml"/><Relationship Id="rId11" Type="http://schemas.openxmlformats.org/officeDocument/2006/relationships/slideLayout" Target="../slideLayouts/slideLayout54.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53" Type="http://schemas.openxmlformats.org/officeDocument/2006/relationships/slideLayout" Target="../slideLayouts/slideLayout96.xml"/><Relationship Id="rId58" Type="http://schemas.openxmlformats.org/officeDocument/2006/relationships/slideLayout" Target="../slideLayouts/slideLayout101.xml"/><Relationship Id="rId74" Type="http://schemas.openxmlformats.org/officeDocument/2006/relationships/slideLayout" Target="../slideLayouts/slideLayout117.xml"/><Relationship Id="rId79" Type="http://schemas.openxmlformats.org/officeDocument/2006/relationships/slideLayout" Target="../slideLayouts/slideLayout122.xml"/><Relationship Id="rId102" Type="http://schemas.openxmlformats.org/officeDocument/2006/relationships/slideLayout" Target="../slideLayouts/slideLayout145.xml"/><Relationship Id="rId5" Type="http://schemas.openxmlformats.org/officeDocument/2006/relationships/slideLayout" Target="../slideLayouts/slideLayout48.xml"/><Relationship Id="rId90" Type="http://schemas.openxmlformats.org/officeDocument/2006/relationships/slideLayout" Target="../slideLayouts/slideLayout133.xml"/><Relationship Id="rId95" Type="http://schemas.openxmlformats.org/officeDocument/2006/relationships/slideLayout" Target="../slideLayouts/slideLayout138.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64" Type="http://schemas.openxmlformats.org/officeDocument/2006/relationships/slideLayout" Target="../slideLayouts/slideLayout107.xml"/><Relationship Id="rId69" Type="http://schemas.openxmlformats.org/officeDocument/2006/relationships/slideLayout" Target="../slideLayouts/slideLayout112.xml"/><Relationship Id="rId113" Type="http://schemas.openxmlformats.org/officeDocument/2006/relationships/slideLayout" Target="../slideLayouts/slideLayout156.xml"/><Relationship Id="rId80" Type="http://schemas.openxmlformats.org/officeDocument/2006/relationships/slideLayout" Target="../slideLayouts/slideLayout123.xml"/><Relationship Id="rId85" Type="http://schemas.openxmlformats.org/officeDocument/2006/relationships/slideLayout" Target="../slideLayouts/slideLayout128.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59" Type="http://schemas.openxmlformats.org/officeDocument/2006/relationships/slideLayout" Target="../slideLayouts/slideLayout102.xml"/><Relationship Id="rId103" Type="http://schemas.openxmlformats.org/officeDocument/2006/relationships/slideLayout" Target="../slideLayouts/slideLayout146.xml"/><Relationship Id="rId108" Type="http://schemas.openxmlformats.org/officeDocument/2006/relationships/slideLayout" Target="../slideLayouts/slideLayout151.xml"/><Relationship Id="rId54" Type="http://schemas.openxmlformats.org/officeDocument/2006/relationships/slideLayout" Target="../slideLayouts/slideLayout97.xml"/><Relationship Id="rId70" Type="http://schemas.openxmlformats.org/officeDocument/2006/relationships/slideLayout" Target="../slideLayouts/slideLayout113.xml"/><Relationship Id="rId75" Type="http://schemas.openxmlformats.org/officeDocument/2006/relationships/slideLayout" Target="../slideLayouts/slideLayout118.xml"/><Relationship Id="rId91" Type="http://schemas.openxmlformats.org/officeDocument/2006/relationships/slideLayout" Target="../slideLayouts/slideLayout134.xml"/><Relationship Id="rId96" Type="http://schemas.openxmlformats.org/officeDocument/2006/relationships/slideLayout" Target="../slideLayouts/slideLayout13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49" Type="http://schemas.openxmlformats.org/officeDocument/2006/relationships/slideLayout" Target="../slideLayouts/slideLayout92.xml"/><Relationship Id="rId114" Type="http://schemas.openxmlformats.org/officeDocument/2006/relationships/slideLayout" Target="../slideLayouts/slideLayout157.xml"/><Relationship Id="rId10" Type="http://schemas.openxmlformats.org/officeDocument/2006/relationships/slideLayout" Target="../slideLayouts/slideLayout53.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slideLayout" Target="../slideLayouts/slideLayout95.xml"/><Relationship Id="rId60" Type="http://schemas.openxmlformats.org/officeDocument/2006/relationships/slideLayout" Target="../slideLayouts/slideLayout103.xml"/><Relationship Id="rId65" Type="http://schemas.openxmlformats.org/officeDocument/2006/relationships/slideLayout" Target="../slideLayouts/slideLayout108.xml"/><Relationship Id="rId73" Type="http://schemas.openxmlformats.org/officeDocument/2006/relationships/slideLayout" Target="../slideLayouts/slideLayout116.xml"/><Relationship Id="rId78" Type="http://schemas.openxmlformats.org/officeDocument/2006/relationships/slideLayout" Target="../slideLayouts/slideLayout121.xml"/><Relationship Id="rId81" Type="http://schemas.openxmlformats.org/officeDocument/2006/relationships/slideLayout" Target="../slideLayouts/slideLayout124.xml"/><Relationship Id="rId86" Type="http://schemas.openxmlformats.org/officeDocument/2006/relationships/slideLayout" Target="../slideLayouts/slideLayout129.xml"/><Relationship Id="rId94" Type="http://schemas.openxmlformats.org/officeDocument/2006/relationships/slideLayout" Target="../slideLayouts/slideLayout137.xml"/><Relationship Id="rId99" Type="http://schemas.openxmlformats.org/officeDocument/2006/relationships/slideLayout" Target="../slideLayouts/slideLayout142.xml"/><Relationship Id="rId101" Type="http://schemas.openxmlformats.org/officeDocument/2006/relationships/slideLayout" Target="../slideLayouts/slideLayout14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9" Type="http://schemas.openxmlformats.org/officeDocument/2006/relationships/slideLayout" Target="../slideLayouts/slideLayout82.xml"/><Relationship Id="rId109" Type="http://schemas.openxmlformats.org/officeDocument/2006/relationships/slideLayout" Target="../slideLayouts/slideLayout152.xml"/><Relationship Id="rId34" Type="http://schemas.openxmlformats.org/officeDocument/2006/relationships/slideLayout" Target="../slideLayouts/slideLayout77.xml"/><Relationship Id="rId50" Type="http://schemas.openxmlformats.org/officeDocument/2006/relationships/slideLayout" Target="../slideLayouts/slideLayout93.xml"/><Relationship Id="rId55" Type="http://schemas.openxmlformats.org/officeDocument/2006/relationships/slideLayout" Target="../slideLayouts/slideLayout98.xml"/><Relationship Id="rId76" Type="http://schemas.openxmlformats.org/officeDocument/2006/relationships/slideLayout" Target="../slideLayouts/slideLayout119.xml"/><Relationship Id="rId97" Type="http://schemas.openxmlformats.org/officeDocument/2006/relationships/slideLayout" Target="../slideLayouts/slideLayout140.xml"/><Relationship Id="rId104" Type="http://schemas.openxmlformats.org/officeDocument/2006/relationships/slideLayout" Target="../slideLayouts/slideLayout147.xml"/><Relationship Id="rId7" Type="http://schemas.openxmlformats.org/officeDocument/2006/relationships/slideLayout" Target="../slideLayouts/slideLayout50.xml"/><Relationship Id="rId71" Type="http://schemas.openxmlformats.org/officeDocument/2006/relationships/slideLayout" Target="../slideLayouts/slideLayout114.xml"/><Relationship Id="rId92" Type="http://schemas.openxmlformats.org/officeDocument/2006/relationships/slideLayout" Target="../slideLayouts/slideLayout135.xml"/><Relationship Id="rId2" Type="http://schemas.openxmlformats.org/officeDocument/2006/relationships/slideLayout" Target="../slideLayouts/slideLayout45.xml"/><Relationship Id="rId29" Type="http://schemas.openxmlformats.org/officeDocument/2006/relationships/slideLayout" Target="../slideLayouts/slideLayout72.xml"/><Relationship Id="rId24" Type="http://schemas.openxmlformats.org/officeDocument/2006/relationships/slideLayout" Target="../slideLayouts/slideLayout67.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66" Type="http://schemas.openxmlformats.org/officeDocument/2006/relationships/slideLayout" Target="../slideLayouts/slideLayout109.xml"/><Relationship Id="rId87" Type="http://schemas.openxmlformats.org/officeDocument/2006/relationships/slideLayout" Target="../slideLayouts/slideLayout130.xml"/><Relationship Id="rId110" Type="http://schemas.openxmlformats.org/officeDocument/2006/relationships/slideLayout" Target="../slideLayouts/slideLayout153.xml"/><Relationship Id="rId115" Type="http://schemas.openxmlformats.org/officeDocument/2006/relationships/slideLayout" Target="../slideLayouts/slideLayout158.xml"/><Relationship Id="rId61" Type="http://schemas.openxmlformats.org/officeDocument/2006/relationships/slideLayout" Target="../slideLayouts/slideLayout104.xml"/><Relationship Id="rId82" Type="http://schemas.openxmlformats.org/officeDocument/2006/relationships/slideLayout" Target="../slideLayouts/slideLayout125.xml"/><Relationship Id="rId19" Type="http://schemas.openxmlformats.org/officeDocument/2006/relationships/slideLayout" Target="../slideLayouts/slideLayout62.xml"/><Relationship Id="rId14" Type="http://schemas.openxmlformats.org/officeDocument/2006/relationships/slideLayout" Target="../slideLayouts/slideLayout57.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56" Type="http://schemas.openxmlformats.org/officeDocument/2006/relationships/slideLayout" Target="../slideLayouts/slideLayout99.xml"/><Relationship Id="rId77" Type="http://schemas.openxmlformats.org/officeDocument/2006/relationships/slideLayout" Target="../slideLayouts/slideLayout120.xml"/><Relationship Id="rId100" Type="http://schemas.openxmlformats.org/officeDocument/2006/relationships/slideLayout" Target="../slideLayouts/slideLayout143.xml"/><Relationship Id="rId105" Type="http://schemas.openxmlformats.org/officeDocument/2006/relationships/slideLayout" Target="../slideLayouts/slideLayout148.xml"/><Relationship Id="rId8" Type="http://schemas.openxmlformats.org/officeDocument/2006/relationships/slideLayout" Target="../slideLayouts/slideLayout51.xml"/><Relationship Id="rId51" Type="http://schemas.openxmlformats.org/officeDocument/2006/relationships/slideLayout" Target="../slideLayouts/slideLayout94.xml"/><Relationship Id="rId72" Type="http://schemas.openxmlformats.org/officeDocument/2006/relationships/slideLayout" Target="../slideLayouts/slideLayout115.xml"/><Relationship Id="rId93" Type="http://schemas.openxmlformats.org/officeDocument/2006/relationships/slideLayout" Target="../slideLayouts/slideLayout136.xml"/><Relationship Id="rId98" Type="http://schemas.openxmlformats.org/officeDocument/2006/relationships/slideLayout" Target="../slideLayouts/slideLayout141.xml"/><Relationship Id="rId3" Type="http://schemas.openxmlformats.org/officeDocument/2006/relationships/slideLayout" Target="../slideLayouts/slideLayout46.xml"/><Relationship Id="rId25" Type="http://schemas.openxmlformats.org/officeDocument/2006/relationships/slideLayout" Target="../slideLayouts/slideLayout68.xml"/><Relationship Id="rId46" Type="http://schemas.openxmlformats.org/officeDocument/2006/relationships/slideLayout" Target="../slideLayouts/slideLayout89.xml"/><Relationship Id="rId67" Type="http://schemas.openxmlformats.org/officeDocument/2006/relationships/slideLayout" Target="../slideLayouts/slideLayout110.xml"/><Relationship Id="rId116" Type="http://schemas.openxmlformats.org/officeDocument/2006/relationships/theme" Target="../theme/theme3.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62" Type="http://schemas.openxmlformats.org/officeDocument/2006/relationships/slideLayout" Target="../slideLayouts/slideLayout105.xml"/><Relationship Id="rId83" Type="http://schemas.openxmlformats.org/officeDocument/2006/relationships/slideLayout" Target="../slideLayouts/slideLayout126.xml"/><Relationship Id="rId88" Type="http://schemas.openxmlformats.org/officeDocument/2006/relationships/slideLayout" Target="../slideLayouts/slideLayout131.xml"/><Relationship Id="rId111" Type="http://schemas.openxmlformats.org/officeDocument/2006/relationships/slideLayout" Target="../slideLayouts/slideLayout154.xml"/><Relationship Id="rId15" Type="http://schemas.openxmlformats.org/officeDocument/2006/relationships/slideLayout" Target="../slideLayouts/slideLayout58.xml"/><Relationship Id="rId36" Type="http://schemas.openxmlformats.org/officeDocument/2006/relationships/slideLayout" Target="../slideLayouts/slideLayout79.xml"/><Relationship Id="rId57" Type="http://schemas.openxmlformats.org/officeDocument/2006/relationships/slideLayout" Target="../slideLayouts/slideLayout100.xml"/><Relationship Id="rId106" Type="http://schemas.openxmlformats.org/officeDocument/2006/relationships/slideLayout" Target="../slideLayouts/slideLayout1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image" Target="../media/image34.png"/><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4.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47" Type="http://schemas.openxmlformats.org/officeDocument/2006/relationships/slideLayout" Target="../slideLayouts/slideLayout216.xml"/><Relationship Id="rId50" Type="http://schemas.openxmlformats.org/officeDocument/2006/relationships/slideLayout" Target="../slideLayouts/slideLayout219.xml"/><Relationship Id="rId55" Type="http://schemas.openxmlformats.org/officeDocument/2006/relationships/slideLayout" Target="../slideLayouts/slideLayout224.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9" Type="http://schemas.openxmlformats.org/officeDocument/2006/relationships/slideLayout" Target="../slideLayouts/slideLayout198.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45" Type="http://schemas.openxmlformats.org/officeDocument/2006/relationships/slideLayout" Target="../slideLayouts/slideLayout214.xml"/><Relationship Id="rId53" Type="http://schemas.openxmlformats.org/officeDocument/2006/relationships/slideLayout" Target="../slideLayouts/slideLayout222.xml"/><Relationship Id="rId58" Type="http://schemas.openxmlformats.org/officeDocument/2006/relationships/slideLayout" Target="../slideLayouts/slideLayout227.xml"/><Relationship Id="rId5" Type="http://schemas.openxmlformats.org/officeDocument/2006/relationships/slideLayout" Target="../slideLayouts/slideLayout174.xml"/><Relationship Id="rId61" Type="http://schemas.openxmlformats.org/officeDocument/2006/relationships/theme" Target="../theme/theme5.xml"/><Relationship Id="rId19" Type="http://schemas.openxmlformats.org/officeDocument/2006/relationships/slideLayout" Target="../slideLayouts/slideLayout18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48" Type="http://schemas.openxmlformats.org/officeDocument/2006/relationships/slideLayout" Target="../slideLayouts/slideLayout217.xml"/><Relationship Id="rId56" Type="http://schemas.openxmlformats.org/officeDocument/2006/relationships/slideLayout" Target="../slideLayouts/slideLayout225.xml"/><Relationship Id="rId8" Type="http://schemas.openxmlformats.org/officeDocument/2006/relationships/slideLayout" Target="../slideLayouts/slideLayout177.xml"/><Relationship Id="rId51" Type="http://schemas.openxmlformats.org/officeDocument/2006/relationships/slideLayout" Target="../slideLayouts/slideLayout220.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slideLayout" Target="../slideLayouts/slideLayout215.xml"/><Relationship Id="rId59" Type="http://schemas.openxmlformats.org/officeDocument/2006/relationships/slideLayout" Target="../slideLayouts/slideLayout228.xml"/><Relationship Id="rId20" Type="http://schemas.openxmlformats.org/officeDocument/2006/relationships/slideLayout" Target="../slideLayouts/slideLayout189.xml"/><Relationship Id="rId41" Type="http://schemas.openxmlformats.org/officeDocument/2006/relationships/slideLayout" Target="../slideLayouts/slideLayout210.xml"/><Relationship Id="rId54" Type="http://schemas.openxmlformats.org/officeDocument/2006/relationships/slideLayout" Target="../slideLayouts/slideLayout223.xml"/><Relationship Id="rId62" Type="http://schemas.openxmlformats.org/officeDocument/2006/relationships/image" Target="../media/image4.emf"/><Relationship Id="rId1" Type="http://schemas.openxmlformats.org/officeDocument/2006/relationships/slideLayout" Target="../slideLayouts/slideLayout170.xml"/><Relationship Id="rId6" Type="http://schemas.openxmlformats.org/officeDocument/2006/relationships/slideLayout" Target="../slideLayouts/slideLayout175.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49" Type="http://schemas.openxmlformats.org/officeDocument/2006/relationships/slideLayout" Target="../slideLayouts/slideLayout218.xml"/><Relationship Id="rId57" Type="http://schemas.openxmlformats.org/officeDocument/2006/relationships/slideLayout" Target="../slideLayouts/slideLayout226.xml"/><Relationship Id="rId10" Type="http://schemas.openxmlformats.org/officeDocument/2006/relationships/slideLayout" Target="../slideLayouts/slideLayout179.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52" Type="http://schemas.openxmlformats.org/officeDocument/2006/relationships/slideLayout" Target="../slideLayouts/slideLayout221.xml"/><Relationship Id="rId60" Type="http://schemas.openxmlformats.org/officeDocument/2006/relationships/slideLayout" Target="../slideLayouts/slideLayout22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9" Type="http://schemas.openxmlformats.org/officeDocument/2006/relationships/slideLayout" Target="../slideLayouts/slideLayout268.xml"/><Relationship Id="rId21" Type="http://schemas.openxmlformats.org/officeDocument/2006/relationships/slideLayout" Target="../slideLayouts/slideLayout250.xml"/><Relationship Id="rId34" Type="http://schemas.openxmlformats.org/officeDocument/2006/relationships/slideLayout" Target="../slideLayouts/slideLayout263.xml"/><Relationship Id="rId42" Type="http://schemas.openxmlformats.org/officeDocument/2006/relationships/slideLayout" Target="../slideLayouts/slideLayout271.xml"/><Relationship Id="rId47" Type="http://schemas.openxmlformats.org/officeDocument/2006/relationships/slideLayout" Target="../slideLayouts/slideLayout276.xml"/><Relationship Id="rId50" Type="http://schemas.openxmlformats.org/officeDocument/2006/relationships/slideLayout" Target="../slideLayouts/slideLayout279.xml"/><Relationship Id="rId7" Type="http://schemas.openxmlformats.org/officeDocument/2006/relationships/slideLayout" Target="../slideLayouts/slideLayout23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9" Type="http://schemas.openxmlformats.org/officeDocument/2006/relationships/slideLayout" Target="../slideLayouts/slideLayout258.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slideLayout" Target="../slideLayouts/slideLayout261.xml"/><Relationship Id="rId37" Type="http://schemas.openxmlformats.org/officeDocument/2006/relationships/slideLayout" Target="../slideLayouts/slideLayout266.xml"/><Relationship Id="rId40" Type="http://schemas.openxmlformats.org/officeDocument/2006/relationships/slideLayout" Target="../slideLayouts/slideLayout269.xml"/><Relationship Id="rId45" Type="http://schemas.openxmlformats.org/officeDocument/2006/relationships/slideLayout" Target="../slideLayouts/slideLayout274.xml"/><Relationship Id="rId53" Type="http://schemas.openxmlformats.org/officeDocument/2006/relationships/image" Target="../media/image46.emf"/><Relationship Id="rId5" Type="http://schemas.openxmlformats.org/officeDocument/2006/relationships/slideLayout" Target="../slideLayouts/slideLayout234.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slideLayout" Target="../slideLayouts/slideLayout260.xml"/><Relationship Id="rId44" Type="http://schemas.openxmlformats.org/officeDocument/2006/relationships/slideLayout" Target="../slideLayouts/slideLayout273.xml"/><Relationship Id="rId52" Type="http://schemas.openxmlformats.org/officeDocument/2006/relationships/theme" Target="../theme/theme6.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 Id="rId35" Type="http://schemas.openxmlformats.org/officeDocument/2006/relationships/slideLayout" Target="../slideLayouts/slideLayout264.xml"/><Relationship Id="rId43" Type="http://schemas.openxmlformats.org/officeDocument/2006/relationships/slideLayout" Target="../slideLayouts/slideLayout272.xml"/><Relationship Id="rId48" Type="http://schemas.openxmlformats.org/officeDocument/2006/relationships/slideLayout" Target="../slideLayouts/slideLayout277.xml"/><Relationship Id="rId8" Type="http://schemas.openxmlformats.org/officeDocument/2006/relationships/slideLayout" Target="../slideLayouts/slideLayout237.xml"/><Relationship Id="rId51" Type="http://schemas.openxmlformats.org/officeDocument/2006/relationships/slideLayout" Target="../slideLayouts/slideLayout280.xml"/><Relationship Id="rId3" Type="http://schemas.openxmlformats.org/officeDocument/2006/relationships/slideLayout" Target="../slideLayouts/slideLayout232.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33" Type="http://schemas.openxmlformats.org/officeDocument/2006/relationships/slideLayout" Target="../slideLayouts/slideLayout262.xml"/><Relationship Id="rId38" Type="http://schemas.openxmlformats.org/officeDocument/2006/relationships/slideLayout" Target="../slideLayouts/slideLayout267.xml"/><Relationship Id="rId46" Type="http://schemas.openxmlformats.org/officeDocument/2006/relationships/slideLayout" Target="../slideLayouts/slideLayout275.xml"/><Relationship Id="rId20" Type="http://schemas.openxmlformats.org/officeDocument/2006/relationships/slideLayout" Target="../slideLayouts/slideLayout249.xml"/><Relationship Id="rId41" Type="http://schemas.openxmlformats.org/officeDocument/2006/relationships/slideLayout" Target="../slideLayouts/slideLayout270.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36" Type="http://schemas.openxmlformats.org/officeDocument/2006/relationships/slideLayout" Target="../slideLayouts/slideLayout265.xml"/><Relationship Id="rId49" Type="http://schemas.openxmlformats.org/officeDocument/2006/relationships/slideLayout" Target="../slideLayouts/slideLayout27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47" Type="http://schemas.openxmlformats.org/officeDocument/2006/relationships/slideLayout" Target="../slideLayouts/slideLayout327.xml"/><Relationship Id="rId50" Type="http://schemas.openxmlformats.org/officeDocument/2006/relationships/slideLayout" Target="../slideLayouts/slideLayout330.xml"/><Relationship Id="rId55" Type="http://schemas.openxmlformats.org/officeDocument/2006/relationships/image" Target="../media/image46.emf"/><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9" Type="http://schemas.openxmlformats.org/officeDocument/2006/relationships/slideLayout" Target="../slideLayouts/slideLayout309.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45" Type="http://schemas.openxmlformats.org/officeDocument/2006/relationships/slideLayout" Target="../slideLayouts/slideLayout325.xml"/><Relationship Id="rId53" Type="http://schemas.openxmlformats.org/officeDocument/2006/relationships/slideLayout" Target="../slideLayouts/slideLayout333.xml"/><Relationship Id="rId5" Type="http://schemas.openxmlformats.org/officeDocument/2006/relationships/slideLayout" Target="../slideLayouts/slideLayout285.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slideLayout" Target="../slideLayouts/slideLayout324.xml"/><Relationship Id="rId52" Type="http://schemas.openxmlformats.org/officeDocument/2006/relationships/slideLayout" Target="../slideLayouts/slideLayout332.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48" Type="http://schemas.openxmlformats.org/officeDocument/2006/relationships/slideLayout" Target="../slideLayouts/slideLayout328.xml"/><Relationship Id="rId8" Type="http://schemas.openxmlformats.org/officeDocument/2006/relationships/slideLayout" Target="../slideLayouts/slideLayout288.xml"/><Relationship Id="rId51" Type="http://schemas.openxmlformats.org/officeDocument/2006/relationships/slideLayout" Target="../slideLayouts/slideLayout331.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 Id="rId46" Type="http://schemas.openxmlformats.org/officeDocument/2006/relationships/slideLayout" Target="../slideLayouts/slideLayout326.xml"/><Relationship Id="rId20" Type="http://schemas.openxmlformats.org/officeDocument/2006/relationships/slideLayout" Target="../slideLayouts/slideLayout300.xml"/><Relationship Id="rId41" Type="http://schemas.openxmlformats.org/officeDocument/2006/relationships/slideLayout" Target="../slideLayouts/slideLayout321.xml"/><Relationship Id="rId54" Type="http://schemas.openxmlformats.org/officeDocument/2006/relationships/theme" Target="../theme/theme7.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49" Type="http://schemas.openxmlformats.org/officeDocument/2006/relationships/slideLayout" Target="../slideLayouts/slideLayout32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9" Type="http://schemas.openxmlformats.org/officeDocument/2006/relationships/slideLayout" Target="../slideLayouts/slideLayout372.xml"/><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42" Type="http://schemas.openxmlformats.org/officeDocument/2006/relationships/slideLayout" Target="../slideLayouts/slideLayout375.xml"/><Relationship Id="rId47" Type="http://schemas.openxmlformats.org/officeDocument/2006/relationships/theme" Target="../theme/theme8.xml"/><Relationship Id="rId7" Type="http://schemas.openxmlformats.org/officeDocument/2006/relationships/slideLayout" Target="../slideLayouts/slideLayout34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40" Type="http://schemas.openxmlformats.org/officeDocument/2006/relationships/slideLayout" Target="../slideLayouts/slideLayout373.xml"/><Relationship Id="rId45" Type="http://schemas.openxmlformats.org/officeDocument/2006/relationships/slideLayout" Target="../slideLayouts/slideLayout378.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4" Type="http://schemas.openxmlformats.org/officeDocument/2006/relationships/slideLayout" Target="../slideLayouts/slideLayout377.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43" Type="http://schemas.openxmlformats.org/officeDocument/2006/relationships/slideLayout" Target="../slideLayouts/slideLayout376.xml"/><Relationship Id="rId48" Type="http://schemas.openxmlformats.org/officeDocument/2006/relationships/image" Target="../media/image46.emf"/><Relationship Id="rId8" Type="http://schemas.openxmlformats.org/officeDocument/2006/relationships/slideLayout" Target="../slideLayouts/slideLayout341.xml"/><Relationship Id="rId3" Type="http://schemas.openxmlformats.org/officeDocument/2006/relationships/slideLayout" Target="../slideLayouts/slideLayout336.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slideLayout" Target="../slideLayouts/slideLayout371.xml"/><Relationship Id="rId46" Type="http://schemas.openxmlformats.org/officeDocument/2006/relationships/slideLayout" Target="../slideLayouts/slideLayout379.xml"/><Relationship Id="rId20" Type="http://schemas.openxmlformats.org/officeDocument/2006/relationships/slideLayout" Target="../slideLayouts/slideLayout353.xml"/><Relationship Id="rId41" Type="http://schemas.openxmlformats.org/officeDocument/2006/relationships/slideLayout" Target="../slideLayouts/slideLayout37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39" Type="http://schemas.openxmlformats.org/officeDocument/2006/relationships/slideLayout" Target="../slideLayouts/slideLayout418.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42" Type="http://schemas.openxmlformats.org/officeDocument/2006/relationships/slideLayout" Target="../slideLayouts/slideLayout421.xml"/><Relationship Id="rId47" Type="http://schemas.openxmlformats.org/officeDocument/2006/relationships/slideLayout" Target="../slideLayouts/slideLayout426.xml"/><Relationship Id="rId50" Type="http://schemas.openxmlformats.org/officeDocument/2006/relationships/image" Target="../media/image46.emf"/><Relationship Id="rId7" Type="http://schemas.openxmlformats.org/officeDocument/2006/relationships/slideLayout" Target="../slideLayouts/slideLayout386.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9" Type="http://schemas.openxmlformats.org/officeDocument/2006/relationships/slideLayout" Target="../slideLayouts/slideLayout408.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slideLayout" Target="../slideLayouts/slideLayout416.xml"/><Relationship Id="rId40" Type="http://schemas.openxmlformats.org/officeDocument/2006/relationships/slideLayout" Target="../slideLayouts/slideLayout419.xml"/><Relationship Id="rId45" Type="http://schemas.openxmlformats.org/officeDocument/2006/relationships/slideLayout" Target="../slideLayouts/slideLayout424.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slideLayout" Target="../slideLayouts/slideLayout415.xml"/><Relationship Id="rId49" Type="http://schemas.openxmlformats.org/officeDocument/2006/relationships/theme" Target="../theme/theme9.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4" Type="http://schemas.openxmlformats.org/officeDocument/2006/relationships/slideLayout" Target="../slideLayouts/slideLayout423.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43" Type="http://schemas.openxmlformats.org/officeDocument/2006/relationships/slideLayout" Target="../slideLayouts/slideLayout422.xml"/><Relationship Id="rId48" Type="http://schemas.openxmlformats.org/officeDocument/2006/relationships/slideLayout" Target="../slideLayouts/slideLayout427.xml"/><Relationship Id="rId8" Type="http://schemas.openxmlformats.org/officeDocument/2006/relationships/slideLayout" Target="../slideLayouts/slideLayout387.xml"/><Relationship Id="rId3" Type="http://schemas.openxmlformats.org/officeDocument/2006/relationships/slideLayout" Target="../slideLayouts/slideLayout382.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38" Type="http://schemas.openxmlformats.org/officeDocument/2006/relationships/slideLayout" Target="../slideLayouts/slideLayout417.xml"/><Relationship Id="rId46" Type="http://schemas.openxmlformats.org/officeDocument/2006/relationships/slideLayout" Target="../slideLayouts/slideLayout425.xml"/><Relationship Id="rId20" Type="http://schemas.openxmlformats.org/officeDocument/2006/relationships/slideLayout" Target="../slideLayouts/slideLayout399.xml"/><Relationship Id="rId41" Type="http://schemas.openxmlformats.org/officeDocument/2006/relationships/slideLayout" Target="../slideLayouts/slideLayout420.xml"/><Relationship Id="rId1" Type="http://schemas.openxmlformats.org/officeDocument/2006/relationships/slideLayout" Target="../slideLayouts/slideLayout380.xml"/><Relationship Id="rId6" Type="http://schemas.openxmlformats.org/officeDocument/2006/relationships/slideLayout" Target="../slideLayouts/slideLayout3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B581F2-A92E-4D85-9E3B-75551E11D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819141-F7D5-4A46-B3AC-068BFDC2D4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FC423-9BC7-409C-A4CF-A64B81E28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FA35D-41A6-40AC-98F2-40406F419FFB}" type="datetimeFigureOut">
              <a:rPr lang="en-US" smtClean="0"/>
              <a:t>8/17/2022</a:t>
            </a:fld>
            <a:endParaRPr lang="en-US"/>
          </a:p>
        </p:txBody>
      </p:sp>
      <p:sp>
        <p:nvSpPr>
          <p:cNvPr id="5" name="Footer Placeholder 4">
            <a:extLst>
              <a:ext uri="{FF2B5EF4-FFF2-40B4-BE49-F238E27FC236}">
                <a16:creationId xmlns:a16="http://schemas.microsoft.com/office/drawing/2014/main" id="{171D3065-0969-4AAC-A6C9-5D3C641F64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BD8810-89F3-4A25-8D65-6DB644B8CA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C7F14-B839-41FB-9C04-154C1AE04AF0}" type="slidenum">
              <a:rPr lang="en-US" smtClean="0"/>
              <a:t>‹#›</a:t>
            </a:fld>
            <a:endParaRPr lang="en-US"/>
          </a:p>
        </p:txBody>
      </p:sp>
    </p:spTree>
    <p:extLst>
      <p:ext uri="{BB962C8B-B14F-4D97-AF65-F5344CB8AC3E}">
        <p14:creationId xmlns:p14="http://schemas.microsoft.com/office/powerpoint/2010/main" val="1631556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5" r:id="rId15"/>
    <p:sldLayoutId id="2147483667" r:id="rId16"/>
    <p:sldLayoutId id="2147484188" r:id="rId17"/>
    <p:sldLayoutId id="2147484189" r:id="rId18"/>
    <p:sldLayoutId id="2147484190" r:id="rId19"/>
    <p:sldLayoutId id="214748429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60542881"/>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8" r:id="rId25"/>
    <p:sldLayoutId id="2147484069" r:id="rId26"/>
    <p:sldLayoutId id="2147484070" r:id="rId27"/>
    <p:sldLayoutId id="2147484071" r:id="rId28"/>
    <p:sldLayoutId id="2147484072" r:id="rId29"/>
    <p:sldLayoutId id="2147484073" r:id="rId30"/>
    <p:sldLayoutId id="2147484074" r:id="rId31"/>
    <p:sldLayoutId id="2147484075" r:id="rId32"/>
    <p:sldLayoutId id="2147484076" r:id="rId33"/>
    <p:sldLayoutId id="214748407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73187830"/>
      </p:ext>
    </p:extLst>
  </p:cSld>
  <p:clrMap bg1="dk1" tx1="lt1" bg2="dk2" tx2="lt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 id="2147484156" r:id="rId18"/>
    <p:sldLayoutId id="2147484157" r:id="rId19"/>
    <p:sldLayoutId id="2147484158" r:id="rId20"/>
    <p:sldLayoutId id="2147484159" r:id="rId21"/>
    <p:sldLayoutId id="2147484160" r:id="rId22"/>
    <p:sldLayoutId id="2147484161" r:id="rId23"/>
    <p:sldLayoutId id="2147484162" r:id="rId24"/>
    <p:sldLayoutId id="2147484163" r:id="rId25"/>
    <p:sldLayoutId id="2147484164" r:id="rId26"/>
    <p:sldLayoutId id="2147484165" r:id="rId27"/>
    <p:sldLayoutId id="2147484166" r:id="rId28"/>
    <p:sldLayoutId id="2147484167" r:id="rId29"/>
    <p:sldLayoutId id="2147484168" r:id="rId30"/>
    <p:sldLayoutId id="2147484169" r:id="rId31"/>
    <p:sldLayoutId id="2147484170" r:id="rId32"/>
    <p:sldLayoutId id="2147484171" r:id="rId33"/>
    <p:sldLayoutId id="2147484172" r:id="rId34"/>
    <p:sldLayoutId id="2147484173" r:id="rId35"/>
    <p:sldLayoutId id="2147484174" r:id="rId36"/>
    <p:sldLayoutId id="2147484175" r:id="rId37"/>
    <p:sldLayoutId id="2147484176" r:id="rId38"/>
    <p:sldLayoutId id="2147484177" r:id="rId39"/>
    <p:sldLayoutId id="2147484178" r:id="rId40"/>
    <p:sldLayoutId id="2147484179" r:id="rId41"/>
    <p:sldLayoutId id="2147484180" r:id="rId42"/>
    <p:sldLayoutId id="2147484181" r:id="rId43"/>
    <p:sldLayoutId id="2147484182" r:id="rId44"/>
    <p:sldLayoutId id="2147484183" r:id="rId45"/>
    <p:sldLayoutId id="2147484184" r:id="rId46"/>
    <p:sldLayoutId id="2147484185" r:id="rId47"/>
    <p:sldLayoutId id="2147484186" r:id="rId48"/>
    <p:sldLayoutId id="214748418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0"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61" cstate="screen">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11487778" y="6149368"/>
            <a:ext cx="569603" cy="569684"/>
          </a:xfrm>
          <a:prstGeom prst="rect">
            <a:avLst/>
          </a:prstGeom>
        </p:spPr>
      </p:pic>
    </p:spTree>
    <p:extLst>
      <p:ext uri="{BB962C8B-B14F-4D97-AF65-F5344CB8AC3E}">
        <p14:creationId xmlns:p14="http://schemas.microsoft.com/office/powerpoint/2010/main" val="2979798290"/>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 id="2147484219" r:id="rId27"/>
    <p:sldLayoutId id="2147484220" r:id="rId28"/>
    <p:sldLayoutId id="2147484221" r:id="rId29"/>
    <p:sldLayoutId id="2147484222" r:id="rId30"/>
    <p:sldLayoutId id="2147484223" r:id="rId31"/>
    <p:sldLayoutId id="2147484224" r:id="rId32"/>
    <p:sldLayoutId id="2147484225" r:id="rId33"/>
    <p:sldLayoutId id="2147484226" r:id="rId34"/>
    <p:sldLayoutId id="2147484227" r:id="rId35"/>
    <p:sldLayoutId id="2147484228" r:id="rId36"/>
    <p:sldLayoutId id="2147484229" r:id="rId37"/>
    <p:sldLayoutId id="2147484230" r:id="rId38"/>
    <p:sldLayoutId id="2147484231" r:id="rId39"/>
    <p:sldLayoutId id="2147484232" r:id="rId40"/>
    <p:sldLayoutId id="2147484233" r:id="rId41"/>
    <p:sldLayoutId id="2147484234" r:id="rId42"/>
    <p:sldLayoutId id="2147484235" r:id="rId43"/>
    <p:sldLayoutId id="2147484236" r:id="rId44"/>
    <p:sldLayoutId id="2147484237" r:id="rId45"/>
    <p:sldLayoutId id="2147484238" r:id="rId46"/>
    <p:sldLayoutId id="2147484239" r:id="rId47"/>
    <p:sldLayoutId id="2147484240" r:id="rId48"/>
    <p:sldLayoutId id="2147484241" r:id="rId49"/>
    <p:sldLayoutId id="2147484242" r:id="rId50"/>
    <p:sldLayoutId id="2147484243" r:id="rId51"/>
    <p:sldLayoutId id="2147484245" r:id="rId52"/>
    <p:sldLayoutId id="2147484246" r:id="rId53"/>
    <p:sldLayoutId id="2147484247" r:id="rId54"/>
    <p:sldLayoutId id="2147484248" r:id="rId55"/>
    <p:sldLayoutId id="2147484249" r:id="rId56"/>
    <p:sldLayoutId id="2147484250" r:id="rId57"/>
    <p:sldLayoutId id="2147484251" r:id="rId58"/>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748505381"/>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picture containing book&#10;&#10;Description automatically generated">
            <a:extLst>
              <a:ext uri="{FF2B5EF4-FFF2-40B4-BE49-F238E27FC236}">
                <a16:creationId xmlns:a16="http://schemas.microsoft.com/office/drawing/2014/main" id="{4C0392BA-3722-4105-B12A-8AAB9ABE9115}"/>
              </a:ext>
            </a:extLst>
          </p:cNvPr>
          <p:cNvPicPr>
            <a:picLocks noChangeAspect="1"/>
          </p:cNvPicPr>
          <p:nvPr userDrawn="1"/>
        </p:nvPicPr>
        <p:blipFill>
          <a:blip r:embed="rId10">
            <a:alphaModFix amt="1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3581880"/>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166331"/>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transition>
    <p:fade/>
  </p:transition>
  <p:txStyles>
    <p:titleStyle>
      <a:lvl1pPr algn="l" defTabSz="914367" rtl="0" eaLnBrk="1" latinLnBrk="0" hangingPunct="1">
        <a:lnSpc>
          <a:spcPct val="90000"/>
        </a:lnSpc>
        <a:spcBef>
          <a:spcPct val="0"/>
        </a:spcBef>
        <a:buNone/>
        <a:defRPr lang="en-US" sz="5294" b="0" i="0" kern="1200" cap="none" spc="-100" baseline="0" dirty="0" smtClean="0">
          <a:ln w="3175">
            <a:noFill/>
          </a:ln>
          <a:gradFill>
            <a:gsLst>
              <a:gs pos="7080">
                <a:schemeClr val="tx1"/>
              </a:gs>
              <a:gs pos="26000">
                <a:schemeClr val="tx1"/>
              </a:gs>
            </a:gsLst>
            <a:lin ang="5400000" scaled="0"/>
          </a:gradFill>
          <a:effectLst/>
          <a:latin typeface="Segoe UI Semilight" charset="0"/>
          <a:ea typeface="Segoe UI Semilight" charset="0"/>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b="0" i="0" kern="1200" spc="0" baseline="0">
          <a:gradFill>
            <a:gsLst>
              <a:gs pos="1250">
                <a:schemeClr val="tx1"/>
              </a:gs>
              <a:gs pos="100000">
                <a:schemeClr val="tx1"/>
              </a:gs>
            </a:gsLst>
            <a:lin ang="5400000" scaled="0"/>
          </a:gradFill>
          <a:latin typeface="Segoe UI" charset="0"/>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17"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058494051"/>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 id="2147484100" r:id="rId23"/>
    <p:sldLayoutId id="2147484101" r:id="rId24"/>
    <p:sldLayoutId id="2147484102" r:id="rId25"/>
    <p:sldLayoutId id="2147484103" r:id="rId26"/>
    <p:sldLayoutId id="2147484104" r:id="rId27"/>
    <p:sldLayoutId id="2147484105" r:id="rId28"/>
    <p:sldLayoutId id="2147484106" r:id="rId29"/>
    <p:sldLayoutId id="2147484107" r:id="rId30"/>
    <p:sldLayoutId id="2147484108" r:id="rId31"/>
    <p:sldLayoutId id="2147484109" r:id="rId32"/>
    <p:sldLayoutId id="2147484110" r:id="rId33"/>
    <p:sldLayoutId id="2147484111" r:id="rId34"/>
    <p:sldLayoutId id="2147484112" r:id="rId35"/>
    <p:sldLayoutId id="2147484113" r:id="rId36"/>
    <p:sldLayoutId id="2147484114" r:id="rId37"/>
    <p:sldLayoutId id="2147484115" r:id="rId38"/>
    <p:sldLayoutId id="2147484116" r:id="rId39"/>
    <p:sldLayoutId id="2147484117" r:id="rId40"/>
    <p:sldLayoutId id="2147484118" r:id="rId41"/>
    <p:sldLayoutId id="2147484119" r:id="rId42"/>
    <p:sldLayoutId id="2147484120" r:id="rId43"/>
    <p:sldLayoutId id="2147484121" r:id="rId44"/>
    <p:sldLayoutId id="2147484122" r:id="rId45"/>
    <p:sldLayoutId id="2147484123" r:id="rId46"/>
    <p:sldLayoutId id="2147484124" r:id="rId47"/>
    <p:sldLayoutId id="2147484125" r:id="rId48"/>
    <p:sldLayoutId id="2147484126" r:id="rId49"/>
    <p:sldLayoutId id="2147484127" r:id="rId50"/>
    <p:sldLayoutId id="2147484128" r:id="rId51"/>
    <p:sldLayoutId id="2147484129" r:id="rId52"/>
    <p:sldLayoutId id="2147484131" r:id="rId53"/>
    <p:sldLayoutId id="2147484132" r:id="rId54"/>
    <p:sldLayoutId id="2147484133" r:id="rId55"/>
    <p:sldLayoutId id="2147483750" r:id="rId56"/>
    <p:sldLayoutId id="2147483693" r:id="rId57"/>
    <p:sldLayoutId id="2147483694" r:id="rId58"/>
    <p:sldLayoutId id="2147483695" r:id="rId59"/>
    <p:sldLayoutId id="2147483696" r:id="rId60"/>
    <p:sldLayoutId id="2147483697" r:id="rId61"/>
    <p:sldLayoutId id="2147483698" r:id="rId62"/>
    <p:sldLayoutId id="2147483699" r:id="rId63"/>
    <p:sldLayoutId id="2147483700" r:id="rId64"/>
    <p:sldLayoutId id="2147483701" r:id="rId65"/>
    <p:sldLayoutId id="2147483702" r:id="rId66"/>
    <p:sldLayoutId id="2147483703" r:id="rId67"/>
    <p:sldLayoutId id="2147483704" r:id="rId68"/>
    <p:sldLayoutId id="2147483705" r:id="rId69"/>
    <p:sldLayoutId id="2147483706" r:id="rId70"/>
    <p:sldLayoutId id="2147483707" r:id="rId71"/>
    <p:sldLayoutId id="2147483708" r:id="rId72"/>
    <p:sldLayoutId id="2147483709" r:id="rId73"/>
    <p:sldLayoutId id="2147483710" r:id="rId74"/>
    <p:sldLayoutId id="2147483711" r:id="rId75"/>
    <p:sldLayoutId id="2147483712" r:id="rId76"/>
    <p:sldLayoutId id="2147483713" r:id="rId77"/>
    <p:sldLayoutId id="2147483714" r:id="rId78"/>
    <p:sldLayoutId id="2147483715" r:id="rId79"/>
    <p:sldLayoutId id="2147483716" r:id="rId80"/>
    <p:sldLayoutId id="2147483717" r:id="rId81"/>
    <p:sldLayoutId id="2147483718" r:id="rId82"/>
    <p:sldLayoutId id="2147483719" r:id="rId83"/>
    <p:sldLayoutId id="2147483720" r:id="rId84"/>
    <p:sldLayoutId id="2147483721" r:id="rId85"/>
    <p:sldLayoutId id="2147483722" r:id="rId86"/>
    <p:sldLayoutId id="2147483723" r:id="rId87"/>
    <p:sldLayoutId id="2147483724" r:id="rId88"/>
    <p:sldLayoutId id="2147483725" r:id="rId89"/>
    <p:sldLayoutId id="2147483726" r:id="rId90"/>
    <p:sldLayoutId id="2147483727" r:id="rId91"/>
    <p:sldLayoutId id="2147483728" r:id="rId92"/>
    <p:sldLayoutId id="2147483729" r:id="rId93"/>
    <p:sldLayoutId id="2147483730" r:id="rId94"/>
    <p:sldLayoutId id="2147483731" r:id="rId95"/>
    <p:sldLayoutId id="2147483732" r:id="rId96"/>
    <p:sldLayoutId id="2147483733" r:id="rId97"/>
    <p:sldLayoutId id="2147483734" r:id="rId98"/>
    <p:sldLayoutId id="2147483735" r:id="rId99"/>
    <p:sldLayoutId id="2147483736" r:id="rId100"/>
    <p:sldLayoutId id="2147483737" r:id="rId101"/>
    <p:sldLayoutId id="2147483738" r:id="rId102"/>
    <p:sldLayoutId id="2147483739" r:id="rId103"/>
    <p:sldLayoutId id="2147483740" r:id="rId104"/>
    <p:sldLayoutId id="2147483741" r:id="rId105"/>
    <p:sldLayoutId id="2147483742" r:id="rId106"/>
    <p:sldLayoutId id="2147483743" r:id="rId107"/>
    <p:sldLayoutId id="2147483744" r:id="rId108"/>
    <p:sldLayoutId id="2147483745" r:id="rId109"/>
    <p:sldLayoutId id="2147483746" r:id="rId110"/>
    <p:sldLayoutId id="2147483747" r:id="rId111"/>
    <p:sldLayoutId id="2147483748" r:id="rId112"/>
    <p:sldLayoutId id="2147483749" r:id="rId113"/>
    <p:sldLayoutId id="2147483751" r:id="rId114"/>
    <p:sldLayoutId id="2147483839" r:id="rId115"/>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picture containing book&#10;&#10;Description automatically generated">
            <a:extLst>
              <a:ext uri="{FF2B5EF4-FFF2-40B4-BE49-F238E27FC236}">
                <a16:creationId xmlns:a16="http://schemas.microsoft.com/office/drawing/2014/main" id="{4C0392BA-3722-4105-B12A-8AAB9ABE9115}"/>
              </a:ext>
            </a:extLst>
          </p:cNvPr>
          <p:cNvPicPr>
            <a:picLocks noChangeAspect="1"/>
          </p:cNvPicPr>
          <p:nvPr userDrawn="1"/>
        </p:nvPicPr>
        <p:blipFill>
          <a:blip r:embed="rId13" cstate="screen">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628369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4293" r:id="rId4"/>
    <p:sldLayoutId id="2147483756" r:id="rId5"/>
    <p:sldLayoutId id="2147483757" r:id="rId6"/>
    <p:sldLayoutId id="2147483758" r:id="rId7"/>
    <p:sldLayoutId id="2147483824" r:id="rId8"/>
    <p:sldLayoutId id="2147483825" r:id="rId9"/>
    <p:sldLayoutId id="2147484294" r:id="rId10"/>
    <p:sldLayoutId id="2147484295" r:id="rId11"/>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05849405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 id="2147483802" r:id="rId40"/>
    <p:sldLayoutId id="2147483803" r:id="rId41"/>
    <p:sldLayoutId id="2147483804" r:id="rId42"/>
    <p:sldLayoutId id="2147483805" r:id="rId43"/>
    <p:sldLayoutId id="2147483806" r:id="rId44"/>
    <p:sldLayoutId id="2147483807" r:id="rId45"/>
    <p:sldLayoutId id="2147483808" r:id="rId46"/>
    <p:sldLayoutId id="2147483809" r:id="rId47"/>
    <p:sldLayoutId id="2147483822" r:id="rId48"/>
    <p:sldLayoutId id="2147484191" r:id="rId49"/>
    <p:sldLayoutId id="2147483810" r:id="rId50"/>
    <p:sldLayoutId id="2147483811" r:id="rId51"/>
    <p:sldLayoutId id="2147483812" r:id="rId52"/>
    <p:sldLayoutId id="2147483813" r:id="rId53"/>
    <p:sldLayoutId id="2147483814" r:id="rId54"/>
    <p:sldLayoutId id="2147483815" r:id="rId55"/>
    <p:sldLayoutId id="2147483816" r:id="rId56"/>
    <p:sldLayoutId id="2147483817" r:id="rId57"/>
    <p:sldLayoutId id="2147483819" r:id="rId58"/>
    <p:sldLayoutId id="2147483820" r:id="rId59"/>
    <p:sldLayoutId id="2147483821" r:id="rId60"/>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55451876"/>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 id="2147483879" r:id="rId39"/>
    <p:sldLayoutId id="2147483880" r:id="rId40"/>
    <p:sldLayoutId id="2147483881" r:id="rId41"/>
    <p:sldLayoutId id="2147483882" r:id="rId42"/>
    <p:sldLayoutId id="2147483883" r:id="rId43"/>
    <p:sldLayoutId id="2147483884" r:id="rId44"/>
    <p:sldLayoutId id="2147483885" r:id="rId45"/>
    <p:sldLayoutId id="2147483886" r:id="rId46"/>
    <p:sldLayoutId id="2147483887" r:id="rId47"/>
    <p:sldLayoutId id="2147483888" r:id="rId48"/>
    <p:sldLayoutId id="2147483889" r:id="rId49"/>
    <p:sldLayoutId id="2147483890" r:id="rId50"/>
    <p:sldLayoutId id="2147483891"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8AE9C-24C2-434C-825D-C3D3035EEA2F}"/>
              </a:ext>
            </a:extLst>
          </p:cNvPr>
          <p:cNvSpPr>
            <a:spLocks noGrp="1"/>
          </p:cNvSpPr>
          <p:nvPr userDrawn="1">
            <p:ph type="title"/>
          </p:nvPr>
        </p:nvSpPr>
        <p:spPr>
          <a:xfrm>
            <a:off x="588963" y="457200"/>
            <a:ext cx="11017250"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FAF26C4D-FD55-41F5-A836-CB930389DEB4}"/>
              </a:ext>
            </a:extLst>
          </p:cNvPr>
          <p:cNvSpPr>
            <a:spLocks noGrp="1" noChangeArrowheads="1"/>
          </p:cNvSpPr>
          <p:nvPr userDrawn="1">
            <p:ph type="body" idx="1"/>
          </p:nvPr>
        </p:nvSpPr>
        <p:spPr bwMode="auto">
          <a:xfrm>
            <a:off x="584200" y="1435100"/>
            <a:ext cx="11018838"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49338AB4-FC7A-407F-81E2-AB370C88FE93}"/>
              </a:ext>
            </a:extLst>
          </p:cNvPr>
          <p:cNvGrpSpPr>
            <a:grpSpLocks/>
          </p:cNvGrpSpPr>
          <p:nvPr userDrawn="1"/>
        </p:nvGrpSpPr>
        <p:grpSpPr bwMode="auto">
          <a:xfrm>
            <a:off x="0" y="0"/>
            <a:ext cx="12192000" cy="6858000"/>
            <a:chOff x="0" y="0"/>
            <a:chExt cx="12192000" cy="6858000"/>
          </a:xfrm>
        </p:grpSpPr>
        <p:cxnSp>
          <p:nvCxnSpPr>
            <p:cNvPr id="7" name="Straight Connector 6">
              <a:extLst>
                <a:ext uri="{FF2B5EF4-FFF2-40B4-BE49-F238E27FC236}">
                  <a16:creationId xmlns:a16="http://schemas.microsoft.com/office/drawing/2014/main" id="{B6D69B11-C1AA-485E-B0C2-3F1DDF58A838}"/>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B86A16-AD86-4B92-8709-A594925A0864}"/>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1106D4-6382-4818-A9F9-9E4367951FB0}"/>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EFF5A7D-0FCE-47A6-A37D-757582294790}"/>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B7BDFD-2B53-4FB8-8667-06D6CC89C239}"/>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89E716-5552-48AA-A762-03A6C7B3708A}"/>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DAD954-5FE2-4C77-ADCB-57B74E8E94C9}"/>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B092AA-25B5-4A84-A06B-A878726A07BC}"/>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B96000-B2D4-4A01-977F-C646F3515E7F}"/>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19B9B3-CDB8-4F85-B8EB-88F8FE65E1B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D2F470-DA24-4BC7-B042-A08A20F3E9F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98C8F3-8737-4DDD-9B00-AF46064B4333}"/>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7A64E3-6D13-438D-8B93-881C0911A878}"/>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5BF9F1-004F-47E4-9A2A-5A14AD480CCD}"/>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9F561C5-AEB3-4608-A5A0-7131CAD81E2D}"/>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4B7C74-A80D-4674-8566-327C46A8AE54}"/>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8E1A65-8103-484A-A24F-440D6034A8F6}"/>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55913F-7960-4ECC-AC40-A7AF20643665}"/>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9C9EFD-E439-4575-AAB6-5E2031A9925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AC120E-24C4-4F7C-806D-677FF130D534}"/>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33EE62-6191-46C8-90BE-A74C00430C36}"/>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FE846-2267-4625-9A30-5C877ACE7494}"/>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846FB49-D919-48CB-B1DC-2D74DDB3ADE4}"/>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4255CE8-A319-44DF-816C-30433EA83A9A}"/>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6EDD50-551A-4EE9-BF07-33D1429728F9}"/>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84E33-33C6-4648-BCF9-91F8970B8103}"/>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85963A-6ED3-443F-B379-477D7FEE8C44}"/>
                </a:ext>
              </a:extLst>
            </p:cNvPr>
            <p:cNvCxnSpPr/>
            <p:nvPr userDrawn="1"/>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7A0469-39AF-468A-B379-DD106D561F8D}"/>
                </a:ext>
              </a:extLst>
            </p:cNvPr>
            <p:cNvCxnSpPr/>
            <p:nvPr userDrawn="1"/>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D17AAD-2541-440E-B4C9-65607DBC2CAA}"/>
                </a:ext>
              </a:extLst>
            </p:cNvPr>
            <p:cNvCxnSpPr/>
            <p:nvPr userDrawn="1"/>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A1C8992-576C-46E0-9DF8-01119DB2323E}"/>
                </a:ext>
              </a:extLst>
            </p:cNvPr>
            <p:cNvCxnSpPr/>
            <p:nvPr userDrawn="1"/>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069150-BDB8-48F1-BE7C-5713F650A592}"/>
                </a:ext>
              </a:extLst>
            </p:cNvPr>
            <p:cNvCxnSpPr/>
            <p:nvPr userDrawn="1"/>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D6079C-4AFF-4152-B5E7-BA97F84133BD}"/>
                </a:ext>
              </a:extLst>
            </p:cNvPr>
            <p:cNvCxnSpPr/>
            <p:nvPr userDrawn="1"/>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D380D9F-68D0-4A27-96A3-63BC9A705DB6}"/>
                </a:ext>
              </a:extLst>
            </p:cNvPr>
            <p:cNvCxnSpPr/>
            <p:nvPr userDrawn="1"/>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62D9E9-000F-4CD4-AD38-F6CB3A013E2B}"/>
                </a:ext>
              </a:extLst>
            </p:cNvPr>
            <p:cNvCxnSpPr/>
            <p:nvPr userDrawn="1"/>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DF7CAC04-04ED-4160-9B6D-25AB950D754C}"/>
              </a:ext>
            </a:extLst>
          </p:cNvPr>
          <p:cNvSpPr/>
          <p:nvPr userDrawn="1"/>
        </p:nvSpPr>
        <p:spPr bwMode="auto">
          <a:xfrm>
            <a:off x="0" y="0"/>
            <a:ext cx="585788"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F6435C16-4F51-4C4A-9478-3F42F375FDDB}"/>
              </a:ext>
            </a:extLst>
          </p:cNvPr>
          <p:cNvSpPr/>
          <p:nvPr userDrawn="1"/>
        </p:nvSpPr>
        <p:spPr bwMode="auto">
          <a:xfrm>
            <a:off x="0" y="0"/>
            <a:ext cx="292100"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3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74FBB5A-FFEB-46B6-BF09-3131E4C99682}"/>
              </a:ext>
            </a:extLst>
          </p:cNvPr>
          <p:cNvPicPr>
            <a:picLocks noChangeAspect="1" noChangeArrowheads="1"/>
          </p:cNvPicPr>
          <p:nvPr userDrawn="1"/>
        </p:nvPicPr>
        <p:blipFill>
          <a:blip r:embed="rId55" cstate="screen">
            <a:extLst>
              <a:ext uri="{28A0092B-C50C-407E-A947-70E740481C1C}">
                <a14:useLocalDpi xmlns:a14="http://schemas.microsoft.com/office/drawing/2010/main"/>
              </a:ext>
            </a:extLst>
          </a:blip>
          <a:srcRect l="761"/>
          <a:stretch>
            <a:fillRect/>
          </a:stretch>
        </p:blipFill>
        <p:spPr bwMode="auto">
          <a:xfrm rot="5400000">
            <a:off x="9509919" y="2844006"/>
            <a:ext cx="6858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142404"/>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 id="2147483927" r:id="rId35"/>
    <p:sldLayoutId id="2147483928" r:id="rId36"/>
    <p:sldLayoutId id="2147483929" r:id="rId37"/>
    <p:sldLayoutId id="2147483930" r:id="rId38"/>
    <p:sldLayoutId id="2147483931" r:id="rId39"/>
    <p:sldLayoutId id="2147483932" r:id="rId40"/>
    <p:sldLayoutId id="2147483933" r:id="rId41"/>
    <p:sldLayoutId id="2147483934" r:id="rId42"/>
    <p:sldLayoutId id="2147483935" r:id="rId43"/>
    <p:sldLayoutId id="2147483936" r:id="rId44"/>
    <p:sldLayoutId id="2147483937" r:id="rId45"/>
    <p:sldLayoutId id="2147483938" r:id="rId46"/>
    <p:sldLayoutId id="2147483939" r:id="rId47"/>
    <p:sldLayoutId id="2147483940" r:id="rId48"/>
    <p:sldLayoutId id="2147483941" r:id="rId49"/>
    <p:sldLayoutId id="2147483942" r:id="rId50"/>
    <p:sldLayoutId id="2147483943" r:id="rId51"/>
    <p:sldLayoutId id="2147483944" r:id="rId52"/>
    <p:sldLayoutId id="2147483945" r:id="rId53"/>
  </p:sldLayoutIdLst>
  <p:transition>
    <p:fade/>
  </p:transition>
  <p:hf sldNum="0" hdr="0" ftr="0" dt="0"/>
  <p:txStyles>
    <p:titleStyle>
      <a:lvl1pPr algn="l" defTabSz="931863" rtl="0" fontAlgn="base">
        <a:spcBef>
          <a:spcPct val="0"/>
        </a:spcBef>
        <a:spcAft>
          <a:spcPct val="0"/>
        </a:spcAft>
        <a:defRPr lang="en-US" sz="3600" kern="1200" spc="-50" dirty="0">
          <a:ln w="3175">
            <a:noFill/>
          </a:ln>
          <a:solidFill>
            <a:schemeClr val="tx1"/>
          </a:solidFill>
          <a:latin typeface="+mj-lt"/>
          <a:ea typeface="+mn-ea"/>
          <a:cs typeface="Segoe UI" pitchFamily="34" charset="0"/>
        </a:defRPr>
      </a:lvl1pPr>
      <a:lvl2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2pPr>
      <a:lvl3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3pPr>
      <a:lvl4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4pPr>
      <a:lvl5pPr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5pPr>
      <a:lvl6pPr marL="4572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6pPr>
      <a:lvl7pPr marL="9144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7pPr>
      <a:lvl8pPr marL="13716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8pPr>
      <a:lvl9pPr marL="1828800" algn="l" defTabSz="931863"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9pPr>
    </p:titleStyle>
    <p:bodyStyle>
      <a:lvl1pPr marL="228600" indent="-228600" algn="l" defTabSz="931863" rtl="0" fontAlgn="base">
        <a:spcBef>
          <a:spcPct val="20000"/>
        </a:spcBef>
        <a:spcAft>
          <a:spcPct val="0"/>
        </a:spcAft>
        <a:buSzPct val="90000"/>
        <a:buFont typeface="Wingdings" panose="05000000000000000000" pitchFamily="2" charset="2"/>
        <a:buChar char=""/>
        <a:defRPr sz="2800" kern="1200">
          <a:solidFill>
            <a:schemeClr val="tx1"/>
          </a:solidFill>
          <a:latin typeface="+mn-lt"/>
          <a:ea typeface="+mn-ea"/>
          <a:cs typeface="Segoe UI" panose="020B0502040204020203" pitchFamily="34" charset="0"/>
        </a:defRPr>
      </a:lvl1pPr>
      <a:lvl2pPr marL="457200" indent="-228600" algn="l" defTabSz="931863" rtl="0" fontAlgn="base">
        <a:spcBef>
          <a:spcPct val="20000"/>
        </a:spcBef>
        <a:spcAft>
          <a:spcPct val="0"/>
        </a:spcAft>
        <a:buSzPct val="90000"/>
        <a:buFont typeface="Wingdings" panose="05000000000000000000" pitchFamily="2" charset="2"/>
        <a:buChar char=""/>
        <a:defRPr sz="2000" kern="1200">
          <a:solidFill>
            <a:schemeClr val="tx1"/>
          </a:solidFill>
          <a:latin typeface="+mn-lt"/>
          <a:ea typeface="+mn-ea"/>
          <a:cs typeface="Segoe UI" panose="020B0502040204020203" pitchFamily="34" charset="0"/>
        </a:defRPr>
      </a:lvl2pPr>
      <a:lvl3pPr marL="657225" indent="-200025" algn="l" defTabSz="931863" rtl="0" fontAlgn="base">
        <a:spcBef>
          <a:spcPct val="20000"/>
        </a:spcBef>
        <a:spcAft>
          <a:spcPct val="0"/>
        </a:spcAft>
        <a:buSzPct val="90000"/>
        <a:buFont typeface="Wingdings" panose="05000000000000000000" pitchFamily="2" charset="2"/>
        <a:buChar char=""/>
        <a:defRPr sz="1600" kern="1200">
          <a:solidFill>
            <a:schemeClr val="tx1"/>
          </a:solidFill>
          <a:latin typeface="+mn-lt"/>
          <a:ea typeface="+mn-ea"/>
          <a:cs typeface="Segoe UI" panose="020B0502040204020203" pitchFamily="34" charset="0"/>
        </a:defRPr>
      </a:lvl3pPr>
      <a:lvl4pPr marL="842963" indent="-180975" algn="l" defTabSz="931863" rtl="0" fontAlgn="base">
        <a:spcBef>
          <a:spcPct val="20000"/>
        </a:spcBef>
        <a:spcAft>
          <a:spcPct val="0"/>
        </a:spcAft>
        <a:buSzPct val="90000"/>
        <a:buFont typeface="Wingdings" panose="05000000000000000000" pitchFamily="2" charset="2"/>
        <a:buChar char=""/>
        <a:defRPr sz="1400" kern="1200">
          <a:solidFill>
            <a:schemeClr val="tx1"/>
          </a:solidFill>
          <a:latin typeface="+mn-lt"/>
          <a:ea typeface="+mn-ea"/>
          <a:cs typeface="Segoe UI" panose="020B0502040204020203" pitchFamily="34" charset="0"/>
        </a:defRPr>
      </a:lvl4pPr>
      <a:lvl5pPr marL="1023938" indent="-168275" algn="l" defTabSz="931863" rtl="0" fontAlgn="base">
        <a:spcBef>
          <a:spcPct val="20000"/>
        </a:spcBef>
        <a:spcAft>
          <a:spcPct val="0"/>
        </a:spcAft>
        <a:buSzPct val="90000"/>
        <a:buFont typeface="Wingdings" panose="05000000000000000000" pitchFamily="2" charset="2"/>
        <a:buChar char=""/>
        <a:defRPr sz="1400" kern="1200">
          <a:solidFill>
            <a:schemeClr val="tx1"/>
          </a:soli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31846851"/>
      </p:ext>
    </p:extLst>
  </p:cSld>
  <p:clrMap bg1="dk1" tx1="lt1" bg2="dk2" tx2="lt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3989" r:id="rId42"/>
    <p:sldLayoutId id="2147483990" r:id="rId43"/>
    <p:sldLayoutId id="2147483991" r:id="rId44"/>
    <p:sldLayoutId id="2147483992" r:id="rId45"/>
    <p:sldLayoutId id="2147483993"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17173986"/>
      </p:ext>
    </p:extLst>
  </p:cSld>
  <p:clrMap bg1="dk1" tx1="lt1" bg2="dk2" tx2="lt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 id="2147484027" r:id="rId33"/>
    <p:sldLayoutId id="2147484028" r:id="rId34"/>
    <p:sldLayoutId id="2147484029" r:id="rId35"/>
    <p:sldLayoutId id="2147484030" r:id="rId36"/>
    <p:sldLayoutId id="2147484031" r:id="rId37"/>
    <p:sldLayoutId id="2147484032" r:id="rId38"/>
    <p:sldLayoutId id="2147484033" r:id="rId39"/>
    <p:sldLayoutId id="2147484034" r:id="rId40"/>
    <p:sldLayoutId id="2147484035" r:id="rId41"/>
    <p:sldLayoutId id="2147484036" r:id="rId42"/>
    <p:sldLayoutId id="2147484037" r:id="rId43"/>
    <p:sldLayoutId id="2147484038" r:id="rId44"/>
    <p:sldLayoutId id="2147484039" r:id="rId45"/>
    <p:sldLayoutId id="2147484040" r:id="rId46"/>
    <p:sldLayoutId id="2147484041" r:id="rId47"/>
    <p:sldLayoutId id="2147484042"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38.png"/><Relationship Id="rId3" Type="http://schemas.openxmlformats.org/officeDocument/2006/relationships/image" Target="../media/image35.jpe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1.xml"/><Relationship Id="rId16" Type="http://schemas.openxmlformats.org/officeDocument/2006/relationships/image" Target="../media/image141.svg"/><Relationship Id="rId1" Type="http://schemas.openxmlformats.org/officeDocument/2006/relationships/slideLayout" Target="../slideLayouts/slideLayout161.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140.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139.svg"/></Relationships>
</file>

<file path=ppt/slides/_rels/slide10.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9.xml"/><Relationship Id="rId1" Type="http://schemas.openxmlformats.org/officeDocument/2006/relationships/slideLayout" Target="../slideLayouts/slideLayout161.xml"/></Relationships>
</file>

<file path=ppt/slides/_rels/slide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jpeg"/><Relationship Id="rId1" Type="http://schemas.openxmlformats.org/officeDocument/2006/relationships/slideLayout" Target="../slideLayouts/slideLayout152.xml"/><Relationship Id="rId4" Type="http://schemas.openxmlformats.org/officeDocument/2006/relationships/image" Target="../media/image181.png"/></Relationships>
</file>

<file path=ppt/slides/_rels/slide1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88.jpe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183.png"/><Relationship Id="rId21" Type="http://schemas.openxmlformats.org/officeDocument/2006/relationships/image" Target="../media/image139.svg"/><Relationship Id="rId7" Type="http://schemas.openxmlformats.org/officeDocument/2006/relationships/image" Target="../media/image187.sv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notesSlide" Target="../notesSlides/notesSlide11.xml"/><Relationship Id="rId16" Type="http://schemas.openxmlformats.org/officeDocument/2006/relationships/image" Target="../media/image41.svg"/><Relationship Id="rId20" Type="http://schemas.openxmlformats.org/officeDocument/2006/relationships/image" Target="../media/image138.png"/><Relationship Id="rId1" Type="http://schemas.openxmlformats.org/officeDocument/2006/relationships/slideLayout" Target="../slideLayouts/slideLayout610.xml"/><Relationship Id="rId6" Type="http://schemas.openxmlformats.org/officeDocument/2006/relationships/image" Target="../media/image186.png"/><Relationship Id="rId11" Type="http://schemas.openxmlformats.org/officeDocument/2006/relationships/image" Target="../media/image36.png"/><Relationship Id="rId5" Type="http://schemas.openxmlformats.org/officeDocument/2006/relationships/image" Target="../media/image185.svg"/><Relationship Id="rId15" Type="http://schemas.openxmlformats.org/officeDocument/2006/relationships/image" Target="../media/image40.png"/><Relationship Id="rId23" Type="http://schemas.openxmlformats.org/officeDocument/2006/relationships/image" Target="../media/image141.svg"/><Relationship Id="rId10" Type="http://schemas.openxmlformats.org/officeDocument/2006/relationships/image" Target="../media/image190.svg"/><Relationship Id="rId19" Type="http://schemas.openxmlformats.org/officeDocument/2006/relationships/image" Target="../media/image44.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39.svg"/><Relationship Id="rId22" Type="http://schemas.openxmlformats.org/officeDocument/2006/relationships/image" Target="../media/image140.png"/></Relationships>
</file>

<file path=ppt/slides/_rels/slide14.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92.svg"/><Relationship Id="rId2" Type="http://schemas.openxmlformats.org/officeDocument/2006/relationships/notesSlide" Target="../notesSlides/notesSlide12.xml"/><Relationship Id="rId1" Type="http://schemas.openxmlformats.org/officeDocument/2006/relationships/slideLayout" Target="../slideLayouts/slideLayout610.xml"/><Relationship Id="rId6" Type="http://schemas.openxmlformats.org/officeDocument/2006/relationships/image" Target="../media/image186.png"/><Relationship Id="rId5" Type="http://schemas.openxmlformats.org/officeDocument/2006/relationships/image" Target="../media/image191.svg"/><Relationship Id="rId10" Type="http://schemas.openxmlformats.org/officeDocument/2006/relationships/image" Target="../media/image194.svg"/><Relationship Id="rId4" Type="http://schemas.openxmlformats.org/officeDocument/2006/relationships/image" Target="../media/image184.png"/><Relationship Id="rId9" Type="http://schemas.openxmlformats.org/officeDocument/2006/relationships/image" Target="../media/image189.png"/></Relationships>
</file>

<file path=ppt/slides/_rels/slide15.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3.xml"/><Relationship Id="rId1" Type="http://schemas.openxmlformats.org/officeDocument/2006/relationships/slideLayout" Target="../slideLayouts/slideLayout161.xml"/><Relationship Id="rId4" Type="http://schemas.openxmlformats.org/officeDocument/2006/relationships/image" Target="../media/image195.jpeg"/></Relationships>
</file>

<file path=ppt/slides/_rels/slide1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power-platform/power-fx/reference/function-distinct" TargetMode="External"/><Relationship Id="rId2" Type="http://schemas.openxmlformats.org/officeDocument/2006/relationships/notesSlide" Target="../notesSlides/notesSlide16.xml"/><Relationship Id="rId1" Type="http://schemas.openxmlformats.org/officeDocument/2006/relationships/slideLayout" Target="../slideLayouts/slideLayout71.xml"/><Relationship Id="rId6" Type="http://schemas.openxmlformats.org/officeDocument/2006/relationships/image" Target="../media/image198.png"/><Relationship Id="rId5" Type="http://schemas.openxmlformats.org/officeDocument/2006/relationships/hyperlink" Target="https://docs.microsoft.com/en-us/power-platform/power-fx/reference/function-forall" TargetMode="External"/><Relationship Id="rId4" Type="http://schemas.openxmlformats.org/officeDocument/2006/relationships/hyperlink" Target="https://docs.microsoft.com/en-us/power-platform/power-fx/reference/operators#thisitem-thisrecord-and-as-operator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matthewdevaney.com/remove-duplicate-rows-from-a-power-apps-collection" TargetMode="External"/><Relationship Id="rId2" Type="http://schemas.openxmlformats.org/officeDocument/2006/relationships/notesSlide" Target="../notesSlides/notesSlide17.xml"/><Relationship Id="rId1" Type="http://schemas.openxmlformats.org/officeDocument/2006/relationships/slideLayout" Target="../slideLayouts/slideLayout71.xml"/><Relationship Id="rId4" Type="http://schemas.openxmlformats.org/officeDocument/2006/relationships/hyperlink" Target="https://aka.ms/PPCCDemoReques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jpeg"/><Relationship Id="rId7" Type="http://schemas.openxmlformats.org/officeDocument/2006/relationships/image" Target="../media/image146.png"/><Relationship Id="rId12" Type="http://schemas.openxmlformats.org/officeDocument/2006/relationships/image" Target="../media/image139.svg"/><Relationship Id="rId2" Type="http://schemas.openxmlformats.org/officeDocument/2006/relationships/notesSlide" Target="../notesSlides/notesSlide2.xml"/><Relationship Id="rId1" Type="http://schemas.openxmlformats.org/officeDocument/2006/relationships/slideLayout" Target="../slideLayouts/slideLayout603.xml"/><Relationship Id="rId6" Type="http://schemas.openxmlformats.org/officeDocument/2006/relationships/image" Target="../media/image145.png"/><Relationship Id="rId11" Type="http://schemas.openxmlformats.org/officeDocument/2006/relationships/image" Target="../media/image138.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20.xml.rels><?xml version="1.0" encoding="UTF-8" standalone="yes"?>
<Relationships xmlns="http://schemas.openxmlformats.org/package/2006/relationships"><Relationship Id="rId3" Type="http://schemas.openxmlformats.org/officeDocument/2006/relationships/image" Target="../media/image200.svg"/><Relationship Id="rId2" Type="http://schemas.openxmlformats.org/officeDocument/2006/relationships/image" Target="../media/image199.png"/><Relationship Id="rId1" Type="http://schemas.openxmlformats.org/officeDocument/2006/relationships/slideLayout" Target="../slideLayouts/slideLayout19.xml"/><Relationship Id="rId4" Type="http://schemas.openxmlformats.org/officeDocument/2006/relationships/image" Target="../media/image201.jpeg"/></Relationships>
</file>

<file path=ppt/slides/_rels/slide2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152.jpg"/><Relationship Id="rId5" Type="http://schemas.openxmlformats.org/officeDocument/2006/relationships/image" Target="../media/image203.jpeg"/><Relationship Id="rId4" Type="http://schemas.openxmlformats.org/officeDocument/2006/relationships/image" Target="../media/image153.jpg"/></Relationships>
</file>

<file path=ppt/slides/_rels/slide22.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161.xml"/></Relationships>
</file>

<file path=ppt/slides/_rels/slide23.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161.xml"/></Relationships>
</file>

<file path=ppt/slides/_rels/slide24.xml.rels><?xml version="1.0" encoding="UTF-8" standalone="yes"?>
<Relationships xmlns="http://schemas.openxmlformats.org/package/2006/relationships"><Relationship Id="rId8" Type="http://schemas.openxmlformats.org/officeDocument/2006/relationships/hyperlink" Target="https://www.aka.ms/powerplatform-samples" TargetMode="External"/><Relationship Id="rId3" Type="http://schemas.openxmlformats.org/officeDocument/2006/relationships/hyperlink" Target="https://aka.ms/PowerAppsTraining" TargetMode="External"/><Relationship Id="rId7" Type="http://schemas.openxmlformats.org/officeDocument/2006/relationships/hyperlink" Target="https://www.powerplatformlearn.academy/" TargetMode="External"/><Relationship Id="rId2" Type="http://schemas.openxmlformats.org/officeDocument/2006/relationships/notesSlide" Target="../notesSlides/notesSlide19.xml"/><Relationship Id="rId1" Type="http://schemas.openxmlformats.org/officeDocument/2006/relationships/slideLayout" Target="../slideLayouts/slideLayout137.xml"/><Relationship Id="rId6" Type="http://schemas.openxmlformats.org/officeDocument/2006/relationships/hyperlink" Target="https://aka.ms/PowerAppsCommunityVideos" TargetMode="External"/><Relationship Id="rId5" Type="http://schemas.openxmlformats.org/officeDocument/2006/relationships/hyperlink" Target="https://aka.ms/PowerAppsCommunitySamples" TargetMode="External"/><Relationship Id="rId4" Type="http://schemas.openxmlformats.org/officeDocument/2006/relationships/hyperlink" Target="https://community.powerapp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20.xml"/><Relationship Id="rId1" Type="http://schemas.openxmlformats.org/officeDocument/2006/relationships/slideLayout" Target="../slideLayouts/slideLayout593.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1.xml"/><Relationship Id="rId1" Type="http://schemas.openxmlformats.org/officeDocument/2006/relationships/slideLayout" Target="../slideLayouts/slideLayout155.xml"/><Relationship Id="rId5" Type="http://schemas.openxmlformats.org/officeDocument/2006/relationships/hyperlink" Target="http://aka.ms/m365pnp" TargetMode="External"/><Relationship Id="rId4" Type="http://schemas.openxmlformats.org/officeDocument/2006/relationships/hyperlink" Target="https://aka.ms/powerplatformcommunitycal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38.png"/><Relationship Id="rId3" Type="http://schemas.openxmlformats.org/officeDocument/2006/relationships/image" Target="../media/image35.jpe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3.xml"/><Relationship Id="rId16" Type="http://schemas.openxmlformats.org/officeDocument/2006/relationships/image" Target="../media/image141.svg"/><Relationship Id="rId1" Type="http://schemas.openxmlformats.org/officeDocument/2006/relationships/slideLayout" Target="../slideLayouts/slideLayout161.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140.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139.svg"/></Relationships>
</file>

<file path=ppt/slides/_rels/slide4.xml.rels><?xml version="1.0" encoding="UTF-8" standalone="yes"?>
<Relationships xmlns="http://schemas.openxmlformats.org/package/2006/relationships"><Relationship Id="rId3" Type="http://schemas.openxmlformats.org/officeDocument/2006/relationships/image" Target="../media/image150.jpeg"/><Relationship Id="rId7" Type="http://schemas.openxmlformats.org/officeDocument/2006/relationships/image" Target="../media/image154.jpeg"/><Relationship Id="rId2" Type="http://schemas.openxmlformats.org/officeDocument/2006/relationships/notesSlide" Target="../notesSlides/notesSlide4.xml"/><Relationship Id="rId1" Type="http://schemas.openxmlformats.org/officeDocument/2006/relationships/slideLayout" Target="../slideLayouts/slideLayout169.xml"/><Relationship Id="rId6" Type="http://schemas.openxmlformats.org/officeDocument/2006/relationships/image" Target="../media/image153.jpg"/><Relationship Id="rId5" Type="http://schemas.openxmlformats.org/officeDocument/2006/relationships/image" Target="../media/image152.jpg"/><Relationship Id="rId4" Type="http://schemas.openxmlformats.org/officeDocument/2006/relationships/image" Target="../media/image151.jpeg"/></Relationships>
</file>

<file path=ppt/slides/_rels/slide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18.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38.png"/><Relationship Id="rId3" Type="http://schemas.openxmlformats.org/officeDocument/2006/relationships/image" Target="../media/image156.jpe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5.xml"/><Relationship Id="rId16" Type="http://schemas.openxmlformats.org/officeDocument/2006/relationships/image" Target="../media/image141.svg"/><Relationship Id="rId1" Type="http://schemas.openxmlformats.org/officeDocument/2006/relationships/slideLayout" Target="../slideLayouts/slideLayout218.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140.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139.svg"/></Relationships>
</file>

<file path=ppt/slides/_rels/slide7.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hyperlink" Target="http://aka.ms/powerplatform-samples" TargetMode="External"/><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0.gif"/><Relationship Id="rId11" Type="http://schemas.openxmlformats.org/officeDocument/2006/relationships/image" Target="../media/image165.svg"/><Relationship Id="rId5" Type="http://schemas.openxmlformats.org/officeDocument/2006/relationships/image" Target="../media/image159.png"/><Relationship Id="rId15" Type="http://schemas.openxmlformats.org/officeDocument/2006/relationships/image" Target="../media/image168.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7.gif"/></Relationships>
</file>

<file path=ppt/slides/_rels/slide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69.png"/></Relationships>
</file>

<file path=ppt/slides/_rels/slide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44.png"/><Relationship Id="rId9" Type="http://schemas.openxmlformats.org/officeDocument/2006/relationships/image" Target="../media/image175.png"/></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529B032-C456-41FA-9AFB-CD90717D4EBE}"/>
              </a:ext>
            </a:extLst>
          </p:cNvPr>
          <p:cNvSpPr>
            <a:spLocks noGrp="1"/>
          </p:cNvSpPr>
          <p:nvPr>
            <p:ph type="body" sz="quarter" idx="10"/>
          </p:nvPr>
        </p:nvSpPr>
        <p:spPr/>
        <p:txBody>
          <a:bodyPr/>
          <a:lstStyle/>
          <a:p>
            <a:r>
              <a:rPr lang="en-US"/>
              <a:t>Microsoft Power Platform</a:t>
            </a:r>
          </a:p>
        </p:txBody>
      </p:sp>
      <p:sp>
        <p:nvSpPr>
          <p:cNvPr id="15" name="Text Placeholder 14">
            <a:extLst>
              <a:ext uri="{FF2B5EF4-FFF2-40B4-BE49-F238E27FC236}">
                <a16:creationId xmlns:a16="http://schemas.microsoft.com/office/drawing/2014/main" id="{0B663F56-0665-44AF-BB1B-36D7D549692A}"/>
              </a:ext>
            </a:extLst>
          </p:cNvPr>
          <p:cNvSpPr>
            <a:spLocks noGrp="1"/>
          </p:cNvSpPr>
          <p:nvPr>
            <p:ph type="body" sz="quarter" idx="11"/>
          </p:nvPr>
        </p:nvSpPr>
        <p:spPr>
          <a:xfrm>
            <a:off x="479221" y="3151778"/>
            <a:ext cx="9495031" cy="2043113"/>
          </a:xfrm>
        </p:spPr>
        <p:txBody>
          <a:bodyPr lIns="0" tIns="0" rIns="0" bIns="0" anchor="t"/>
          <a:lstStyle/>
          <a:p>
            <a:pPr>
              <a:spcBef>
                <a:spcPts val="0"/>
              </a:spcBef>
              <a:buSzPts val="1000"/>
              <a:tabLst>
                <a:tab pos="457200" algn="l"/>
              </a:tabLst>
            </a:pPr>
            <a:r>
              <a:rPr lang="en-US" sz="4000">
                <a:latin typeface="Calibri"/>
                <a:cs typeface="Segoe UI Semibold"/>
              </a:rPr>
              <a:t>Welcome to the August 2022 </a:t>
            </a:r>
            <a:endParaRPr lang="en-US"/>
          </a:p>
          <a:p>
            <a:pPr>
              <a:spcBef>
                <a:spcPts val="0"/>
              </a:spcBef>
              <a:buSzPts val="1000"/>
              <a:tabLst>
                <a:tab pos="457200" algn="l"/>
              </a:tabLst>
            </a:pPr>
            <a:r>
              <a:rPr lang="en-US" sz="4000">
                <a:latin typeface="Calibri"/>
                <a:cs typeface="Segoe UI Semibold"/>
              </a:rPr>
              <a:t>Power Platform Community Call!</a:t>
            </a:r>
            <a:endParaRPr lang="en-US"/>
          </a:p>
        </p:txBody>
      </p:sp>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411904" y="1814340"/>
            <a:ext cx="6157384" cy="611982"/>
          </a:xfrm>
        </p:spPr>
        <p:txBody>
          <a:bodyPr/>
          <a:lstStyle/>
          <a:p>
            <a:r>
              <a:rPr lang="en-US"/>
              <a:t>Community Call</a:t>
            </a:r>
          </a:p>
        </p:txBody>
      </p:sp>
      <p:sp>
        <p:nvSpPr>
          <p:cNvPr id="17" name="Text Placeholder 16">
            <a:extLst>
              <a:ext uri="{FF2B5EF4-FFF2-40B4-BE49-F238E27FC236}">
                <a16:creationId xmlns:a16="http://schemas.microsoft.com/office/drawing/2014/main" id="{6913020F-327B-4593-B409-F9891D7AE718}"/>
              </a:ext>
            </a:extLst>
          </p:cNvPr>
          <p:cNvSpPr>
            <a:spLocks noGrp="1"/>
          </p:cNvSpPr>
          <p:nvPr>
            <p:ph type="body" sz="quarter" idx="13"/>
          </p:nvPr>
        </p:nvSpPr>
        <p:spPr>
          <a:xfrm>
            <a:off x="544027" y="5202623"/>
            <a:ext cx="5418667" cy="273845"/>
          </a:xfrm>
        </p:spPr>
        <p:txBody>
          <a:bodyPr lIns="0" tIns="0" rIns="0" bIns="0" anchor="t"/>
          <a:lstStyle/>
          <a:p>
            <a:r>
              <a:rPr lang="en-US" sz="2100" dirty="0">
                <a:latin typeface="Segoe UI"/>
                <a:cs typeface="Segoe UI"/>
              </a:rPr>
              <a:t>August 17</a:t>
            </a:r>
            <a:r>
              <a:rPr lang="en-US" sz="2100" baseline="30000" dirty="0">
                <a:latin typeface="Segoe UI"/>
                <a:cs typeface="Segoe UI"/>
              </a:rPr>
              <a:t>th</a:t>
            </a:r>
            <a:r>
              <a:rPr lang="en-US" sz="2100" dirty="0">
                <a:latin typeface="Segoe UI"/>
                <a:cs typeface="Segoe UI"/>
              </a:rPr>
              <a:t>, 2022</a:t>
            </a:r>
          </a:p>
          <a:p>
            <a:endParaRPr lang="en-US" dirty="0"/>
          </a:p>
        </p:txBody>
      </p:sp>
      <p:grpSp>
        <p:nvGrpSpPr>
          <p:cNvPr id="13" name="Group 12">
            <a:extLst>
              <a:ext uri="{FF2B5EF4-FFF2-40B4-BE49-F238E27FC236}">
                <a16:creationId xmlns:a16="http://schemas.microsoft.com/office/drawing/2014/main" id="{F39292E5-A9D8-B003-3FED-1EC44779CB0F}"/>
              </a:ext>
            </a:extLst>
          </p:cNvPr>
          <p:cNvGrpSpPr/>
          <p:nvPr/>
        </p:nvGrpSpPr>
        <p:grpSpPr>
          <a:xfrm>
            <a:off x="1258047" y="4220220"/>
            <a:ext cx="4227112" cy="974313"/>
            <a:chOff x="247290" y="4160666"/>
            <a:chExt cx="4227112" cy="974313"/>
          </a:xfrm>
        </p:grpSpPr>
        <p:pic>
          <p:nvPicPr>
            <p:cNvPr id="14" name="Graphic 13">
              <a:extLst>
                <a:ext uri="{FF2B5EF4-FFF2-40B4-BE49-F238E27FC236}">
                  <a16:creationId xmlns:a16="http://schemas.microsoft.com/office/drawing/2014/main" id="{2257D973-B3EE-ACFC-A0B1-120B1772EEC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7290" y="4169021"/>
              <a:ext cx="914400" cy="914400"/>
            </a:xfrm>
            <a:prstGeom prst="rect">
              <a:avLst/>
            </a:prstGeom>
          </p:spPr>
        </p:pic>
        <p:pic>
          <p:nvPicPr>
            <p:cNvPr id="19" name="Graphic 18">
              <a:extLst>
                <a:ext uri="{FF2B5EF4-FFF2-40B4-BE49-F238E27FC236}">
                  <a16:creationId xmlns:a16="http://schemas.microsoft.com/office/drawing/2014/main" id="{904BD263-92C9-4025-E0C6-415B2C4E252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6421" y="4169021"/>
              <a:ext cx="914400" cy="914400"/>
            </a:xfrm>
            <a:prstGeom prst="rect">
              <a:avLst/>
            </a:prstGeom>
          </p:spPr>
        </p:pic>
        <p:pic>
          <p:nvPicPr>
            <p:cNvPr id="20" name="Graphic 19">
              <a:extLst>
                <a:ext uri="{FF2B5EF4-FFF2-40B4-BE49-F238E27FC236}">
                  <a16:creationId xmlns:a16="http://schemas.microsoft.com/office/drawing/2014/main" id="{47C71D51-EDC4-6A93-427C-00A369347908}"/>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38025" y="4160666"/>
              <a:ext cx="914400" cy="914400"/>
            </a:xfrm>
            <a:prstGeom prst="rect">
              <a:avLst/>
            </a:prstGeom>
          </p:spPr>
        </p:pic>
        <p:pic>
          <p:nvPicPr>
            <p:cNvPr id="21" name="Graphic 20">
              <a:extLst>
                <a:ext uri="{FF2B5EF4-FFF2-40B4-BE49-F238E27FC236}">
                  <a16:creationId xmlns:a16="http://schemas.microsoft.com/office/drawing/2014/main" id="{AD0AFD59-A4A0-95DD-37D6-6AC29B23FCA5}"/>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7156" y="4220579"/>
              <a:ext cx="914400" cy="914400"/>
            </a:xfrm>
            <a:prstGeom prst="rect">
              <a:avLst/>
            </a:prstGeom>
          </p:spPr>
        </p:pic>
        <p:pic>
          <p:nvPicPr>
            <p:cNvPr id="22" name="Picture 10">
              <a:extLst>
                <a:ext uri="{FF2B5EF4-FFF2-40B4-BE49-F238E27FC236}">
                  <a16:creationId xmlns:a16="http://schemas.microsoft.com/office/drawing/2014/main" id="{FFF45974-90E2-EB99-F35D-DFDB925FD3C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876407" y="4365234"/>
              <a:ext cx="597995" cy="505263"/>
            </a:xfrm>
            <a:prstGeom prst="rect">
              <a:avLst/>
            </a:prstGeom>
          </p:spPr>
        </p:pic>
        <p:pic>
          <p:nvPicPr>
            <p:cNvPr id="23" name="Graphic 22">
              <a:extLst>
                <a:ext uri="{FF2B5EF4-FFF2-40B4-BE49-F238E27FC236}">
                  <a16:creationId xmlns:a16="http://schemas.microsoft.com/office/drawing/2014/main" id="{9A46B2EC-6B41-94F9-82ED-FE3E6C63150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41556" y="4384465"/>
              <a:ext cx="502920" cy="502920"/>
            </a:xfrm>
            <a:prstGeom prst="rect">
              <a:avLst/>
            </a:prstGeom>
          </p:spPr>
        </p:pic>
      </p:grpSp>
      <p:pic>
        <p:nvPicPr>
          <p:cNvPr id="3" name="Graphic 2">
            <a:extLst>
              <a:ext uri="{FF2B5EF4-FFF2-40B4-BE49-F238E27FC236}">
                <a16:creationId xmlns:a16="http://schemas.microsoft.com/office/drawing/2014/main" id="{F26EA137-FFCF-DD28-FA2D-3D063D8A4DF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79221" y="4280133"/>
            <a:ext cx="914400" cy="914400"/>
          </a:xfrm>
          <a:prstGeom prst="rect">
            <a:avLst/>
          </a:prstGeom>
        </p:spPr>
      </p:pic>
    </p:spTree>
    <p:extLst>
      <p:ext uri="{BB962C8B-B14F-4D97-AF65-F5344CB8AC3E}">
        <p14:creationId xmlns:p14="http://schemas.microsoft.com/office/powerpoint/2010/main" val="336901186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287894" y="3123009"/>
            <a:ext cx="9922906" cy="611982"/>
          </a:xfrm>
        </p:spPr>
        <p:txBody>
          <a:bodyPr/>
          <a:lstStyle/>
          <a:p>
            <a:r>
              <a:rPr lang="en-US" sz="4000"/>
              <a:t>Power Platform Community Events</a:t>
            </a:r>
          </a:p>
        </p:txBody>
      </p:sp>
    </p:spTree>
    <p:extLst>
      <p:ext uri="{BB962C8B-B14F-4D97-AF65-F5344CB8AC3E}">
        <p14:creationId xmlns:p14="http://schemas.microsoft.com/office/powerpoint/2010/main" val="748870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picture containing graphical user interface&#10;&#10;Description automatically generated">
            <a:extLst>
              <a:ext uri="{FF2B5EF4-FFF2-40B4-BE49-F238E27FC236}">
                <a16:creationId xmlns:a16="http://schemas.microsoft.com/office/drawing/2014/main" id="{013586F2-7667-4E65-A220-351A3E455A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03" y="3613"/>
            <a:ext cx="12184993" cy="6850774"/>
          </a:xfrm>
          <a:prstGeom prst="rect">
            <a:avLst/>
          </a:prstGeom>
        </p:spPr>
      </p:pic>
      <p:pic>
        <p:nvPicPr>
          <p:cNvPr id="10" name="Picture 10" descr="Text&#10;&#10;Description automatically generated">
            <a:extLst>
              <a:ext uri="{FF2B5EF4-FFF2-40B4-BE49-F238E27FC236}">
                <a16:creationId xmlns:a16="http://schemas.microsoft.com/office/drawing/2014/main" id="{15CA94D5-89BF-48A8-998F-DE6DAD01B6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1" y="153633"/>
            <a:ext cx="12316372" cy="6147836"/>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DF714DBE-9CAE-4D8F-B10B-C80DD314D3A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49228" y="1271930"/>
            <a:ext cx="4328510" cy="2080690"/>
          </a:xfrm>
          <a:prstGeom prst="rect">
            <a:avLst/>
          </a:prstGeom>
        </p:spPr>
      </p:pic>
    </p:spTree>
    <p:extLst>
      <p:ext uri="{BB962C8B-B14F-4D97-AF65-F5344CB8AC3E}">
        <p14:creationId xmlns:p14="http://schemas.microsoft.com/office/powerpoint/2010/main" val="75677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115F73-7A65-98F1-2137-ABEE4832E0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999" y="0"/>
            <a:ext cx="12235998" cy="8343900"/>
          </a:xfrm>
          <a:prstGeom prst="rect">
            <a:avLst/>
          </a:prstGeom>
        </p:spPr>
      </p:pic>
      <p:sp>
        <p:nvSpPr>
          <p:cNvPr id="2" name="TextBox 1">
            <a:extLst>
              <a:ext uri="{FF2B5EF4-FFF2-40B4-BE49-F238E27FC236}">
                <a16:creationId xmlns:a16="http://schemas.microsoft.com/office/drawing/2014/main" id="{F5EFA3CC-0DA9-03A7-BD94-659770D661C1}"/>
              </a:ext>
            </a:extLst>
          </p:cNvPr>
          <p:cNvSpPr txBox="1"/>
          <p:nvPr/>
        </p:nvSpPr>
        <p:spPr>
          <a:xfrm>
            <a:off x="7578725" y="513546"/>
            <a:ext cx="4635274" cy="477054"/>
          </a:xfrm>
          <a:prstGeom prst="rect">
            <a:avLst/>
          </a:prstGeom>
          <a:solidFill>
            <a:schemeClr val="tx1">
              <a:alpha val="50000"/>
            </a:schemeClr>
          </a:solidFill>
        </p:spPr>
        <p:txBody>
          <a:bodyPr wrap="square">
            <a:spAutoFit/>
          </a:bodyPr>
          <a:lstStyle/>
          <a:p>
            <a:pPr algn="ctr"/>
            <a:r>
              <a:rPr lang="en-US" sz="2500" dirty="0">
                <a:solidFill>
                  <a:schemeClr val="bg1"/>
                </a:solidFill>
              </a:rPr>
              <a:t>https://powerplatformconf.com/</a:t>
            </a:r>
          </a:p>
        </p:txBody>
      </p:sp>
    </p:spTree>
    <p:extLst>
      <p:ext uri="{BB962C8B-B14F-4D97-AF65-F5344CB8AC3E}">
        <p14:creationId xmlns:p14="http://schemas.microsoft.com/office/powerpoint/2010/main" val="1116922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529B032-C456-41FA-9AFB-CD90717D4EBE}"/>
              </a:ext>
            </a:extLst>
          </p:cNvPr>
          <p:cNvSpPr>
            <a:spLocks noGrp="1"/>
          </p:cNvSpPr>
          <p:nvPr>
            <p:ph type="body" sz="quarter" idx="10"/>
          </p:nvPr>
        </p:nvSpPr>
        <p:spPr/>
        <p:txBody>
          <a:bodyPr/>
          <a:lstStyle/>
          <a:p>
            <a:r>
              <a:rPr lang="en-US" dirty="0">
                <a:solidFill>
                  <a:schemeClr val="accent1"/>
                </a:solidFill>
              </a:rPr>
              <a:t>Microsoft Power Platform</a:t>
            </a:r>
          </a:p>
        </p:txBody>
      </p:sp>
      <p:sp>
        <p:nvSpPr>
          <p:cNvPr id="15" name="Text Placeholder 14">
            <a:extLst>
              <a:ext uri="{FF2B5EF4-FFF2-40B4-BE49-F238E27FC236}">
                <a16:creationId xmlns:a16="http://schemas.microsoft.com/office/drawing/2014/main" id="{0B663F56-0665-44AF-BB1B-36D7D549692A}"/>
              </a:ext>
            </a:extLst>
          </p:cNvPr>
          <p:cNvSpPr>
            <a:spLocks noGrp="1"/>
          </p:cNvSpPr>
          <p:nvPr>
            <p:ph type="body" sz="quarter" idx="11"/>
          </p:nvPr>
        </p:nvSpPr>
        <p:spPr>
          <a:xfrm>
            <a:off x="332509" y="3973809"/>
            <a:ext cx="9641743" cy="2043113"/>
          </a:xfrm>
        </p:spPr>
        <p:txBody>
          <a:bodyPr lIns="0" tIns="0" rIns="0" bIns="0" anchor="t"/>
          <a:lstStyle/>
          <a:p>
            <a:pPr>
              <a:spcBef>
                <a:spcPts val="0"/>
              </a:spcBef>
              <a:buSzPts val="1000"/>
              <a:tabLst>
                <a:tab pos="457200" algn="l"/>
              </a:tabLst>
            </a:pPr>
            <a:r>
              <a:rPr lang="en-US" sz="3500" dirty="0">
                <a:latin typeface="Calibri"/>
                <a:cs typeface="Segoe UI Semibold"/>
              </a:rPr>
              <a:t>Recurring Invite:</a:t>
            </a:r>
          </a:p>
          <a:p>
            <a:pPr>
              <a:spcBef>
                <a:spcPts val="0"/>
              </a:spcBef>
              <a:buSzPts val="1000"/>
              <a:tabLst>
                <a:tab pos="457200" algn="l"/>
              </a:tabLst>
            </a:pPr>
            <a:r>
              <a:rPr lang="en-US" sz="3500" dirty="0">
                <a:latin typeface="Calibri"/>
                <a:cs typeface="Segoe UI Semibold"/>
              </a:rPr>
              <a:t>https://aka.ms/powerplatformcommunitycall</a:t>
            </a:r>
            <a:endParaRPr lang="en-US" sz="3500" dirty="0"/>
          </a:p>
        </p:txBody>
      </p:sp>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332509" y="1814340"/>
            <a:ext cx="8229600" cy="611982"/>
          </a:xfrm>
        </p:spPr>
        <p:txBody>
          <a:bodyPr/>
          <a:lstStyle/>
          <a:p>
            <a:r>
              <a:rPr lang="en-US" dirty="0"/>
              <a:t>Community Call</a:t>
            </a:r>
          </a:p>
          <a:p>
            <a:endParaRPr lang="en-US" dirty="0"/>
          </a:p>
          <a:p>
            <a:r>
              <a:rPr lang="en-US" sz="3200" dirty="0">
                <a:solidFill>
                  <a:schemeClr val="bg1"/>
                </a:solidFill>
              </a:rPr>
              <a:t>September 21</a:t>
            </a:r>
            <a:r>
              <a:rPr lang="en-US" sz="3200" baseline="30000" dirty="0">
                <a:solidFill>
                  <a:schemeClr val="bg1"/>
                </a:solidFill>
              </a:rPr>
              <a:t>st</a:t>
            </a:r>
            <a:r>
              <a:rPr lang="en-US" sz="3200" dirty="0">
                <a:solidFill>
                  <a:schemeClr val="bg1"/>
                </a:solidFill>
              </a:rPr>
              <a:t> – 8am PT</a:t>
            </a:r>
          </a:p>
          <a:p>
            <a:endParaRPr lang="en-US" dirty="0"/>
          </a:p>
        </p:txBody>
      </p:sp>
      <p:pic>
        <p:nvPicPr>
          <p:cNvPr id="6" name="Graphic 5">
            <a:extLst>
              <a:ext uri="{FF2B5EF4-FFF2-40B4-BE49-F238E27FC236}">
                <a16:creationId xmlns:a16="http://schemas.microsoft.com/office/drawing/2014/main" id="{9BF32661-057F-1409-4644-E99463504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25969" y="559293"/>
            <a:ext cx="4975611" cy="4350334"/>
          </a:xfrm>
          <a:prstGeom prst="rect">
            <a:avLst/>
          </a:prstGeom>
        </p:spPr>
      </p:pic>
      <p:pic>
        <p:nvPicPr>
          <p:cNvPr id="24" name="Graphic 23">
            <a:extLst>
              <a:ext uri="{FF2B5EF4-FFF2-40B4-BE49-F238E27FC236}">
                <a16:creationId xmlns:a16="http://schemas.microsoft.com/office/drawing/2014/main" id="{BA111C0D-2BC1-5150-48C4-32F70A1220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7733" y="208128"/>
            <a:ext cx="5782868" cy="3247065"/>
          </a:xfrm>
          <a:prstGeom prst="rect">
            <a:avLst/>
          </a:prstGeom>
        </p:spPr>
      </p:pic>
      <p:pic>
        <p:nvPicPr>
          <p:cNvPr id="28" name="Picture 27" descr="A group of people sitting in a room&#10;&#10;Description automatically generated with medium confidence">
            <a:extLst>
              <a:ext uri="{FF2B5EF4-FFF2-40B4-BE49-F238E27FC236}">
                <a16:creationId xmlns:a16="http://schemas.microsoft.com/office/drawing/2014/main" id="{906709F2-455D-9FC6-1066-B3686E918D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3323" y="1595618"/>
            <a:ext cx="2694802" cy="1796534"/>
          </a:xfrm>
          <a:prstGeom prst="rect">
            <a:avLst/>
          </a:prstGeom>
          <a:ln>
            <a:noFill/>
          </a:ln>
          <a:effectLst>
            <a:outerShdw blurRad="190500" algn="tl" rotWithShape="0">
              <a:srgbClr val="000000">
                <a:alpha val="70000"/>
              </a:srgbClr>
            </a:outerShdw>
            <a:softEdge rad="63500"/>
          </a:effectLst>
        </p:spPr>
      </p:pic>
      <p:pic>
        <p:nvPicPr>
          <p:cNvPr id="26" name="Graphic 25">
            <a:extLst>
              <a:ext uri="{FF2B5EF4-FFF2-40B4-BE49-F238E27FC236}">
                <a16:creationId xmlns:a16="http://schemas.microsoft.com/office/drawing/2014/main" id="{37663401-876C-BB80-659C-B404F517AA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28215" y="1725470"/>
            <a:ext cx="2208736" cy="2636606"/>
          </a:xfrm>
          <a:prstGeom prst="rect">
            <a:avLst/>
          </a:prstGeom>
        </p:spPr>
      </p:pic>
      <p:grpSp>
        <p:nvGrpSpPr>
          <p:cNvPr id="35" name="Group 34">
            <a:extLst>
              <a:ext uri="{FF2B5EF4-FFF2-40B4-BE49-F238E27FC236}">
                <a16:creationId xmlns:a16="http://schemas.microsoft.com/office/drawing/2014/main" id="{84C99255-F918-9801-F30E-B5E393CEB92A}"/>
              </a:ext>
            </a:extLst>
          </p:cNvPr>
          <p:cNvGrpSpPr/>
          <p:nvPr/>
        </p:nvGrpSpPr>
        <p:grpSpPr>
          <a:xfrm>
            <a:off x="8839200" y="3617470"/>
            <a:ext cx="3256012" cy="1654846"/>
            <a:chOff x="13038367" y="5203154"/>
            <a:chExt cx="3619855" cy="1654846"/>
          </a:xfrm>
          <a:effectLst>
            <a:reflection blurRad="6350" stA="50000" endA="300" endPos="55500" dist="50800" dir="5400000" sy="-100000" algn="bl" rotWithShape="0"/>
          </a:effectLst>
        </p:grpSpPr>
        <p:sp>
          <p:nvSpPr>
            <p:cNvPr id="33" name="Double Wave 32">
              <a:extLst>
                <a:ext uri="{FF2B5EF4-FFF2-40B4-BE49-F238E27FC236}">
                  <a16:creationId xmlns:a16="http://schemas.microsoft.com/office/drawing/2014/main" id="{7AD99A05-8346-7CBA-7B96-7A1004F93139}"/>
                </a:ext>
              </a:extLst>
            </p:cNvPr>
            <p:cNvSpPr/>
            <p:nvPr/>
          </p:nvSpPr>
          <p:spPr>
            <a:xfrm>
              <a:off x="13038367" y="5203154"/>
              <a:ext cx="3619855" cy="1654846"/>
            </a:xfrm>
            <a:prstGeom prst="doubleWav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Text Placeholder 15">
              <a:extLst>
                <a:ext uri="{FF2B5EF4-FFF2-40B4-BE49-F238E27FC236}">
                  <a16:creationId xmlns:a16="http://schemas.microsoft.com/office/drawing/2014/main" id="{8874FBCC-59DF-93D2-EBB0-C3671B60A2B2}"/>
                </a:ext>
              </a:extLst>
            </p:cNvPr>
            <p:cNvSpPr txBox="1">
              <a:spLocks/>
            </p:cNvSpPr>
            <p:nvPr/>
          </p:nvSpPr>
          <p:spPr>
            <a:xfrm>
              <a:off x="13193269" y="5507402"/>
              <a:ext cx="3399389" cy="610485"/>
            </a:xfrm>
            <a:prstGeom prst="rect">
              <a:avLst/>
            </a:prstGeom>
          </p:spPr>
          <p:txBody>
            <a:bodyPr lIns="0" tIns="0" rIns="0" bIns="0"/>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0" marR="0" lvl="0" indent="0" algn="ctr" defTabSz="812820" rtl="0" eaLnBrk="1" fontAlgn="auto" latinLnBrk="0" hangingPunct="1">
                <a:lnSpc>
                  <a:spcPct val="90000"/>
                </a:lnSpc>
                <a:spcBef>
                  <a:spcPts val="889"/>
                </a:spcBef>
                <a:spcAft>
                  <a:spcPts val="0"/>
                </a:spcAft>
                <a:buClrTx/>
                <a:buSzTx/>
                <a:buFont typeface="Arial" panose="020B0604020202020204" pitchFamily="34" charset="0"/>
                <a:buNone/>
                <a:tabLst/>
                <a:defRPr/>
              </a:pPr>
              <a:r>
                <a:rPr kumimoji="0" lang="en-US" sz="25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Streaming live from the Power Platform Conference!!!</a:t>
              </a:r>
            </a:p>
          </p:txBody>
        </p:sp>
      </p:grpSp>
      <p:grpSp>
        <p:nvGrpSpPr>
          <p:cNvPr id="37" name="Group 36">
            <a:extLst>
              <a:ext uri="{FF2B5EF4-FFF2-40B4-BE49-F238E27FC236}">
                <a16:creationId xmlns:a16="http://schemas.microsoft.com/office/drawing/2014/main" id="{790206D9-7BFB-0A80-F068-EE36B2B63145}"/>
              </a:ext>
            </a:extLst>
          </p:cNvPr>
          <p:cNvGrpSpPr/>
          <p:nvPr/>
        </p:nvGrpSpPr>
        <p:grpSpPr>
          <a:xfrm>
            <a:off x="1111335" y="4966647"/>
            <a:ext cx="4227112" cy="974313"/>
            <a:chOff x="247290" y="4160666"/>
            <a:chExt cx="4227112" cy="974313"/>
          </a:xfrm>
        </p:grpSpPr>
        <p:pic>
          <p:nvPicPr>
            <p:cNvPr id="38" name="Graphic 37">
              <a:extLst>
                <a:ext uri="{FF2B5EF4-FFF2-40B4-BE49-F238E27FC236}">
                  <a16:creationId xmlns:a16="http://schemas.microsoft.com/office/drawing/2014/main" id="{5FA353B9-DD15-D71E-CCC1-B100492A2AB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47290" y="4169021"/>
              <a:ext cx="914400" cy="914400"/>
            </a:xfrm>
            <a:prstGeom prst="rect">
              <a:avLst/>
            </a:prstGeom>
          </p:spPr>
        </p:pic>
        <p:pic>
          <p:nvPicPr>
            <p:cNvPr id="39" name="Graphic 38">
              <a:extLst>
                <a:ext uri="{FF2B5EF4-FFF2-40B4-BE49-F238E27FC236}">
                  <a16:creationId xmlns:a16="http://schemas.microsoft.com/office/drawing/2014/main" id="{A67344A3-E74D-6112-9D7B-19541E1658A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36421" y="4169021"/>
              <a:ext cx="914400" cy="914400"/>
            </a:xfrm>
            <a:prstGeom prst="rect">
              <a:avLst/>
            </a:prstGeom>
          </p:spPr>
        </p:pic>
        <p:pic>
          <p:nvPicPr>
            <p:cNvPr id="40" name="Graphic 39">
              <a:extLst>
                <a:ext uri="{FF2B5EF4-FFF2-40B4-BE49-F238E27FC236}">
                  <a16:creationId xmlns:a16="http://schemas.microsoft.com/office/drawing/2014/main" id="{A25BAC3E-6511-750B-D8E8-958E243C225B}"/>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538025" y="4160666"/>
              <a:ext cx="914400" cy="914400"/>
            </a:xfrm>
            <a:prstGeom prst="rect">
              <a:avLst/>
            </a:prstGeom>
          </p:spPr>
        </p:pic>
        <p:pic>
          <p:nvPicPr>
            <p:cNvPr id="41" name="Graphic 40">
              <a:extLst>
                <a:ext uri="{FF2B5EF4-FFF2-40B4-BE49-F238E27FC236}">
                  <a16:creationId xmlns:a16="http://schemas.microsoft.com/office/drawing/2014/main" id="{CF4CE62A-C8E2-A0C7-57BA-E2C5B2740F66}"/>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227156" y="4220579"/>
              <a:ext cx="914400" cy="914400"/>
            </a:xfrm>
            <a:prstGeom prst="rect">
              <a:avLst/>
            </a:prstGeom>
          </p:spPr>
        </p:pic>
        <p:pic>
          <p:nvPicPr>
            <p:cNvPr id="42" name="Picture 10">
              <a:extLst>
                <a:ext uri="{FF2B5EF4-FFF2-40B4-BE49-F238E27FC236}">
                  <a16:creationId xmlns:a16="http://schemas.microsoft.com/office/drawing/2014/main" id="{630CEB29-AEE8-B645-9A89-4D7E2A400E0A}"/>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876407" y="4365234"/>
              <a:ext cx="597995" cy="505263"/>
            </a:xfrm>
            <a:prstGeom prst="rect">
              <a:avLst/>
            </a:prstGeom>
          </p:spPr>
        </p:pic>
        <p:pic>
          <p:nvPicPr>
            <p:cNvPr id="43" name="Graphic 42">
              <a:extLst>
                <a:ext uri="{FF2B5EF4-FFF2-40B4-BE49-F238E27FC236}">
                  <a16:creationId xmlns:a16="http://schemas.microsoft.com/office/drawing/2014/main" id="{B0461209-A6B0-2753-CE51-155D79E6E8AB}"/>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141556" y="4384465"/>
              <a:ext cx="502920" cy="502920"/>
            </a:xfrm>
            <a:prstGeom prst="rect">
              <a:avLst/>
            </a:prstGeom>
          </p:spPr>
        </p:pic>
      </p:grpSp>
      <p:pic>
        <p:nvPicPr>
          <p:cNvPr id="44" name="Graphic 43">
            <a:extLst>
              <a:ext uri="{FF2B5EF4-FFF2-40B4-BE49-F238E27FC236}">
                <a16:creationId xmlns:a16="http://schemas.microsoft.com/office/drawing/2014/main" id="{DF128230-411E-928F-19D2-F7FEF16603A8}"/>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332509" y="5026560"/>
            <a:ext cx="914400" cy="914400"/>
          </a:xfrm>
          <a:prstGeom prst="rect">
            <a:avLst/>
          </a:prstGeom>
        </p:spPr>
      </p:pic>
      <p:sp>
        <p:nvSpPr>
          <p:cNvPr id="45" name="Rectangle 44">
            <a:extLst>
              <a:ext uri="{FF2B5EF4-FFF2-40B4-BE49-F238E27FC236}">
                <a16:creationId xmlns:a16="http://schemas.microsoft.com/office/drawing/2014/main" id="{35B7C200-3958-AA61-8F1B-36DF79F11E3D}"/>
              </a:ext>
            </a:extLst>
          </p:cNvPr>
          <p:cNvSpPr/>
          <p:nvPr/>
        </p:nvSpPr>
        <p:spPr>
          <a:xfrm>
            <a:off x="9189167" y="1031510"/>
            <a:ext cx="2091449"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1700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529B032-C456-41FA-9AFB-CD90717D4EBE}"/>
              </a:ext>
            </a:extLst>
          </p:cNvPr>
          <p:cNvSpPr>
            <a:spLocks noGrp="1"/>
          </p:cNvSpPr>
          <p:nvPr>
            <p:ph type="body" sz="quarter" idx="10"/>
          </p:nvPr>
        </p:nvSpPr>
        <p:spPr>
          <a:xfrm>
            <a:off x="-1" y="671206"/>
            <a:ext cx="4699002" cy="1830693"/>
          </a:xfrm>
        </p:spPr>
        <p:txBody>
          <a:bodyPr/>
          <a:lstStyle/>
          <a:p>
            <a:pPr algn="ctr"/>
            <a:r>
              <a:rPr lang="en-US" dirty="0">
                <a:solidFill>
                  <a:schemeClr val="accent1"/>
                </a:solidFill>
              </a:rPr>
              <a:t>MPPC Community </a:t>
            </a:r>
          </a:p>
          <a:p>
            <a:pPr algn="ctr"/>
            <a:r>
              <a:rPr lang="en-US" dirty="0">
                <a:solidFill>
                  <a:schemeClr val="accent1"/>
                </a:solidFill>
              </a:rPr>
              <a:t>Give Back</a:t>
            </a:r>
          </a:p>
        </p:txBody>
      </p:sp>
      <p:pic>
        <p:nvPicPr>
          <p:cNvPr id="6" name="Graphic 5">
            <a:extLst>
              <a:ext uri="{FF2B5EF4-FFF2-40B4-BE49-F238E27FC236}">
                <a16:creationId xmlns:a16="http://schemas.microsoft.com/office/drawing/2014/main" id="{9BF32661-057F-1409-4644-E99463504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25969" y="559293"/>
            <a:ext cx="4975611" cy="4350334"/>
          </a:xfrm>
          <a:prstGeom prst="rect">
            <a:avLst/>
          </a:prstGeom>
        </p:spPr>
      </p:pic>
      <p:pic>
        <p:nvPicPr>
          <p:cNvPr id="24" name="Graphic 23">
            <a:extLst>
              <a:ext uri="{FF2B5EF4-FFF2-40B4-BE49-F238E27FC236}">
                <a16:creationId xmlns:a16="http://schemas.microsoft.com/office/drawing/2014/main" id="{BA111C0D-2BC1-5150-48C4-32F70A1220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700" y="208128"/>
            <a:ext cx="7241901" cy="4066308"/>
          </a:xfrm>
          <a:prstGeom prst="rect">
            <a:avLst/>
          </a:prstGeom>
        </p:spPr>
      </p:pic>
      <p:pic>
        <p:nvPicPr>
          <p:cNvPr id="28" name="Picture 27">
            <a:extLst>
              <a:ext uri="{FF2B5EF4-FFF2-40B4-BE49-F238E27FC236}">
                <a16:creationId xmlns:a16="http://schemas.microsoft.com/office/drawing/2014/main" id="{906709F2-455D-9FC6-1066-B3686E918D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353300" y="2038208"/>
            <a:ext cx="4323711" cy="2097982"/>
          </a:xfrm>
          <a:prstGeom prst="rect">
            <a:avLst/>
          </a:prstGeom>
        </p:spPr>
      </p:pic>
      <p:pic>
        <p:nvPicPr>
          <p:cNvPr id="26" name="Graphic 25">
            <a:extLst>
              <a:ext uri="{FF2B5EF4-FFF2-40B4-BE49-F238E27FC236}">
                <a16:creationId xmlns:a16="http://schemas.microsoft.com/office/drawing/2014/main" id="{37663401-876C-BB80-659C-B404F517AA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225969" y="3520888"/>
            <a:ext cx="2208736" cy="2636606"/>
          </a:xfrm>
          <a:prstGeom prst="rect">
            <a:avLst/>
          </a:prstGeom>
        </p:spPr>
      </p:pic>
      <p:sp>
        <p:nvSpPr>
          <p:cNvPr id="45" name="Rectangle 44">
            <a:extLst>
              <a:ext uri="{FF2B5EF4-FFF2-40B4-BE49-F238E27FC236}">
                <a16:creationId xmlns:a16="http://schemas.microsoft.com/office/drawing/2014/main" id="{35B7C200-3958-AA61-8F1B-36DF79F11E3D}"/>
              </a:ext>
            </a:extLst>
          </p:cNvPr>
          <p:cNvSpPr/>
          <p:nvPr/>
        </p:nvSpPr>
        <p:spPr>
          <a:xfrm>
            <a:off x="8459650" y="1176287"/>
            <a:ext cx="3079033" cy="437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14">
            <a:extLst>
              <a:ext uri="{FF2B5EF4-FFF2-40B4-BE49-F238E27FC236}">
                <a16:creationId xmlns:a16="http://schemas.microsoft.com/office/drawing/2014/main" id="{4EE7A712-6D72-559C-87F6-4E09EA290B02}"/>
              </a:ext>
            </a:extLst>
          </p:cNvPr>
          <p:cNvSpPr txBox="1">
            <a:spLocks/>
          </p:cNvSpPr>
          <p:nvPr/>
        </p:nvSpPr>
        <p:spPr>
          <a:xfrm>
            <a:off x="255125" y="3207634"/>
            <a:ext cx="6423891" cy="2043113"/>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sz="4267" kern="1200">
                <a:solidFill>
                  <a:schemeClr val="bg1"/>
                </a:solidFill>
                <a:latin typeface="Segoe UI Semibold" panose="020B0702040204020203" pitchFamily="34" charset="0"/>
                <a:ea typeface="+mn-ea"/>
                <a:cs typeface="Segoe UI Semibold" panose="020B0702040204020203" pitchFamily="34" charset="0"/>
              </a:defRPr>
            </a:lvl1pPr>
            <a:lvl2pPr marL="406410" indent="0" algn="l" defTabSz="812820" rtl="0" eaLnBrk="1" latinLnBrk="0" hangingPunct="1">
              <a:lnSpc>
                <a:spcPct val="90000"/>
              </a:lnSpc>
              <a:spcBef>
                <a:spcPts val="444"/>
              </a:spcBef>
              <a:buFont typeface="Arial" panose="020B0604020202020204" pitchFamily="34" charset="0"/>
              <a:buNone/>
              <a:defRPr sz="2133" kern="1200">
                <a:solidFill>
                  <a:schemeClr val="tx1"/>
                </a:solidFill>
                <a:latin typeface="Segoe UI Semibold" panose="020B0702040204020203" pitchFamily="34" charset="0"/>
                <a:ea typeface="+mn-ea"/>
                <a:cs typeface="Segoe UI Semibold" panose="020B0702040204020203" pitchFamily="34" charset="0"/>
              </a:defRPr>
            </a:lvl2pPr>
            <a:lvl3pPr marL="812820" indent="0" algn="l" defTabSz="812820" rtl="0" eaLnBrk="1" latinLnBrk="0" hangingPunct="1">
              <a:lnSpc>
                <a:spcPct val="90000"/>
              </a:lnSpc>
              <a:spcBef>
                <a:spcPts val="444"/>
              </a:spcBef>
              <a:buFont typeface="Arial" panose="020B0604020202020204" pitchFamily="34" charset="0"/>
              <a:buNone/>
              <a:defRPr sz="1777" kern="1200">
                <a:solidFill>
                  <a:schemeClr val="tx1"/>
                </a:solidFill>
                <a:latin typeface="Segoe UI Semibold" panose="020B0702040204020203" pitchFamily="34" charset="0"/>
                <a:ea typeface="+mn-ea"/>
                <a:cs typeface="Segoe UI Semibold" panose="020B0702040204020203" pitchFamily="34" charset="0"/>
              </a:defRPr>
            </a:lvl3pPr>
            <a:lvl4pPr marL="1219230" indent="0" algn="l" defTabSz="812820" rtl="0" eaLnBrk="1" latinLnBrk="0" hangingPunct="1">
              <a:lnSpc>
                <a:spcPct val="90000"/>
              </a:lnSpc>
              <a:spcBef>
                <a:spcPts val="444"/>
              </a:spcBef>
              <a:buFont typeface="Arial" panose="020B0604020202020204" pitchFamily="34" charset="0"/>
              <a:buNone/>
              <a:defRPr sz="1600" kern="1200">
                <a:solidFill>
                  <a:schemeClr val="tx1"/>
                </a:solidFill>
                <a:latin typeface="Segoe UI Semibold" panose="020B0702040204020203" pitchFamily="34" charset="0"/>
                <a:ea typeface="+mn-ea"/>
                <a:cs typeface="Segoe UI Semibold" panose="020B0702040204020203" pitchFamily="34" charset="0"/>
              </a:defRPr>
            </a:lvl4pPr>
            <a:lvl5pPr marL="1625641" indent="0" algn="l" defTabSz="812820" rtl="0" eaLnBrk="1" latinLnBrk="0" hangingPunct="1">
              <a:lnSpc>
                <a:spcPct val="90000"/>
              </a:lnSpc>
              <a:spcBef>
                <a:spcPts val="444"/>
              </a:spcBef>
              <a:buFont typeface="Arial" panose="020B0604020202020204" pitchFamily="34" charset="0"/>
              <a:buNone/>
              <a:defRPr sz="1600" kern="1200">
                <a:solidFill>
                  <a:schemeClr val="tx1"/>
                </a:solidFill>
                <a:latin typeface="Segoe UI Semibold" panose="020B0702040204020203" pitchFamily="34" charset="0"/>
                <a:ea typeface="+mn-ea"/>
                <a:cs typeface="Segoe UI Semibold" panose="020B07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a:spcBef>
                <a:spcPts val="0"/>
              </a:spcBef>
              <a:buSzPts val="1000"/>
              <a:tabLst>
                <a:tab pos="457200" algn="l"/>
              </a:tabLst>
            </a:pPr>
            <a:r>
              <a:rPr lang="en-US" sz="3000" dirty="0">
                <a:latin typeface="Calibri"/>
                <a:cs typeface="Segoe UI Semibold"/>
              </a:rPr>
              <a:t>Tell us your story for an opportunity to be selected to receive one complimentary pass to the upcoming Microsoft Power Platform Conference in Orlando, Florida, September 20-22, 2022 </a:t>
            </a:r>
            <a:endParaRPr lang="en-US" sz="3000" dirty="0"/>
          </a:p>
        </p:txBody>
      </p:sp>
      <p:sp>
        <p:nvSpPr>
          <p:cNvPr id="7" name="TextBox 6">
            <a:extLst>
              <a:ext uri="{FF2B5EF4-FFF2-40B4-BE49-F238E27FC236}">
                <a16:creationId xmlns:a16="http://schemas.microsoft.com/office/drawing/2014/main" id="{F148F038-BFCC-B70E-7961-DEB522155640}"/>
              </a:ext>
            </a:extLst>
          </p:cNvPr>
          <p:cNvSpPr txBox="1"/>
          <p:nvPr/>
        </p:nvSpPr>
        <p:spPr>
          <a:xfrm>
            <a:off x="5245100" y="6227058"/>
            <a:ext cx="6946900" cy="630942"/>
          </a:xfrm>
          <a:prstGeom prst="rect">
            <a:avLst/>
          </a:prstGeom>
          <a:solidFill>
            <a:schemeClr val="tx1">
              <a:alpha val="50000"/>
            </a:schemeClr>
          </a:solidFill>
        </p:spPr>
        <p:txBody>
          <a:bodyPr wrap="square">
            <a:spAutoFit/>
          </a:bodyPr>
          <a:lstStyle/>
          <a:p>
            <a:pPr algn="ctr">
              <a:spcBef>
                <a:spcPts val="0"/>
              </a:spcBef>
              <a:buSzPts val="1000"/>
              <a:tabLst>
                <a:tab pos="457200" algn="l"/>
              </a:tabLst>
            </a:pPr>
            <a:r>
              <a:rPr lang="en-US" sz="3500" dirty="0">
                <a:solidFill>
                  <a:schemeClr val="bg1"/>
                </a:solidFill>
                <a:latin typeface="Calibri"/>
                <a:cs typeface="Segoe UI Semibold"/>
              </a:rPr>
              <a:t>https://aka.ms/MPPCGiveBackVideo</a:t>
            </a:r>
            <a:endParaRPr lang="en-US" sz="3500" dirty="0">
              <a:solidFill>
                <a:schemeClr val="bg1"/>
              </a:solidFill>
            </a:endParaRPr>
          </a:p>
        </p:txBody>
      </p:sp>
    </p:spTree>
    <p:extLst>
      <p:ext uri="{BB962C8B-B14F-4D97-AF65-F5344CB8AC3E}">
        <p14:creationId xmlns:p14="http://schemas.microsoft.com/office/powerpoint/2010/main" val="21914431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371359" y="278780"/>
            <a:ext cx="3174730" cy="969490"/>
          </a:xfrm>
        </p:spPr>
        <p:txBody>
          <a:bodyPr/>
          <a:lstStyle/>
          <a:p>
            <a:r>
              <a:rPr lang="en-US" sz="4000"/>
              <a:t>Monthly Community Quick Tip</a:t>
            </a:r>
          </a:p>
        </p:txBody>
      </p:sp>
      <p:sp>
        <p:nvSpPr>
          <p:cNvPr id="3" name="Text Placeholder 6">
            <a:extLst>
              <a:ext uri="{FF2B5EF4-FFF2-40B4-BE49-F238E27FC236}">
                <a16:creationId xmlns:a16="http://schemas.microsoft.com/office/drawing/2014/main" id="{603C383A-3F8D-C981-7D0E-358F230161AA}"/>
              </a:ext>
            </a:extLst>
          </p:cNvPr>
          <p:cNvSpPr txBox="1">
            <a:spLocks/>
          </p:cNvSpPr>
          <p:nvPr/>
        </p:nvSpPr>
        <p:spPr>
          <a:xfrm>
            <a:off x="371358" y="4940163"/>
            <a:ext cx="3174730" cy="381196"/>
          </a:xfrm>
          <a:prstGeom prst="rect">
            <a:avLst/>
          </a:prstGeom>
        </p:spPr>
        <p:txBody>
          <a:bodyPr lIns="0" tIns="0" rIns="0" bIns="0"/>
          <a:lstStyle>
            <a:lvl1pPr marL="0" indent="0" algn="l" defTabSz="812820" rtl="0" eaLnBrk="1" latinLnBrk="0" hangingPunct="1">
              <a:lnSpc>
                <a:spcPct val="90000"/>
              </a:lnSpc>
              <a:spcBef>
                <a:spcPts val="889"/>
              </a:spcBef>
              <a:buFont typeface="Arial" panose="020B0604020202020204" pitchFamily="34" charset="0"/>
              <a:buNone/>
              <a:defRPr sz="4267" kern="1200">
                <a:solidFill>
                  <a:schemeClr val="bg1"/>
                </a:solidFill>
                <a:latin typeface="Segoe UI Semibold" panose="020B0702040204020203" pitchFamily="34" charset="0"/>
                <a:ea typeface="+mn-ea"/>
                <a:cs typeface="Segoe UI Semibold" panose="020B0702040204020203" pitchFamily="34" charset="0"/>
              </a:defRPr>
            </a:lvl1pPr>
            <a:lvl2pPr marL="406410" indent="0" algn="l" defTabSz="812820" rtl="0" eaLnBrk="1" latinLnBrk="0" hangingPunct="1">
              <a:lnSpc>
                <a:spcPct val="90000"/>
              </a:lnSpc>
              <a:spcBef>
                <a:spcPts val="444"/>
              </a:spcBef>
              <a:buFont typeface="Arial" panose="020B0604020202020204" pitchFamily="34" charset="0"/>
              <a:buNone/>
              <a:defRPr sz="2133" kern="1200">
                <a:solidFill>
                  <a:schemeClr val="tx1"/>
                </a:solidFill>
                <a:latin typeface="Segoe UI Semibold" panose="020B0702040204020203" pitchFamily="34" charset="0"/>
                <a:ea typeface="+mn-ea"/>
                <a:cs typeface="Segoe UI Semibold" panose="020B0702040204020203" pitchFamily="34" charset="0"/>
              </a:defRPr>
            </a:lvl2pPr>
            <a:lvl3pPr marL="812820" indent="0" algn="l" defTabSz="812820" rtl="0" eaLnBrk="1" latinLnBrk="0" hangingPunct="1">
              <a:lnSpc>
                <a:spcPct val="90000"/>
              </a:lnSpc>
              <a:spcBef>
                <a:spcPts val="444"/>
              </a:spcBef>
              <a:buFont typeface="Arial" panose="020B0604020202020204" pitchFamily="34" charset="0"/>
              <a:buNone/>
              <a:defRPr sz="1777" kern="1200">
                <a:solidFill>
                  <a:schemeClr val="tx1"/>
                </a:solidFill>
                <a:latin typeface="Segoe UI Semibold" panose="020B0702040204020203" pitchFamily="34" charset="0"/>
                <a:ea typeface="+mn-ea"/>
                <a:cs typeface="Segoe UI Semibold" panose="020B0702040204020203" pitchFamily="34" charset="0"/>
              </a:defRPr>
            </a:lvl3pPr>
            <a:lvl4pPr marL="1219230" indent="0" algn="l" defTabSz="812820" rtl="0" eaLnBrk="1" latinLnBrk="0" hangingPunct="1">
              <a:lnSpc>
                <a:spcPct val="90000"/>
              </a:lnSpc>
              <a:spcBef>
                <a:spcPts val="444"/>
              </a:spcBef>
              <a:buFont typeface="Arial" panose="020B0604020202020204" pitchFamily="34" charset="0"/>
              <a:buNone/>
              <a:defRPr sz="1600" kern="1200">
                <a:solidFill>
                  <a:schemeClr val="tx1"/>
                </a:solidFill>
                <a:latin typeface="Segoe UI Semibold" panose="020B0702040204020203" pitchFamily="34" charset="0"/>
                <a:ea typeface="+mn-ea"/>
                <a:cs typeface="Segoe UI Semibold" panose="020B0702040204020203" pitchFamily="34" charset="0"/>
              </a:defRPr>
            </a:lvl4pPr>
            <a:lvl5pPr marL="1625641" indent="0" algn="l" defTabSz="812820" rtl="0" eaLnBrk="1" latinLnBrk="0" hangingPunct="1">
              <a:lnSpc>
                <a:spcPct val="90000"/>
              </a:lnSpc>
              <a:spcBef>
                <a:spcPts val="444"/>
              </a:spcBef>
              <a:buFont typeface="Arial" panose="020B0604020202020204" pitchFamily="34" charset="0"/>
              <a:buNone/>
              <a:defRPr sz="1600" kern="1200">
                <a:solidFill>
                  <a:schemeClr val="tx1"/>
                </a:solidFill>
                <a:latin typeface="Segoe UI Semibold" panose="020B0702040204020203" pitchFamily="34" charset="0"/>
                <a:ea typeface="+mn-ea"/>
                <a:cs typeface="Segoe UI Semibold" panose="020B07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algn="ctr"/>
            <a:r>
              <a:rPr lang="en-US" sz="2400"/>
              <a:t>Matthew Devaney</a:t>
            </a:r>
          </a:p>
        </p:txBody>
      </p:sp>
      <p:sp>
        <p:nvSpPr>
          <p:cNvPr id="8" name="TextBox 7">
            <a:extLst>
              <a:ext uri="{FF2B5EF4-FFF2-40B4-BE49-F238E27FC236}">
                <a16:creationId xmlns:a16="http://schemas.microsoft.com/office/drawing/2014/main" id="{4A7B3D16-1C63-D5C6-D53B-A402894E12DA}"/>
              </a:ext>
            </a:extLst>
          </p:cNvPr>
          <p:cNvSpPr txBox="1"/>
          <p:nvPr/>
        </p:nvSpPr>
        <p:spPr>
          <a:xfrm>
            <a:off x="4769721" y="1172593"/>
            <a:ext cx="6264196" cy="4154984"/>
          </a:xfrm>
          <a:prstGeom prst="rect">
            <a:avLst/>
          </a:prstGeom>
          <a:noFill/>
        </p:spPr>
        <p:txBody>
          <a:bodyPr wrap="square">
            <a:spAutoFit/>
          </a:bodyPr>
          <a:lstStyle/>
          <a:p>
            <a:pPr algn="ctr">
              <a:lnSpc>
                <a:spcPct val="100000"/>
              </a:lnSpc>
            </a:pPr>
            <a:r>
              <a:rPr lang="en-US" sz="6600">
                <a:solidFill>
                  <a:schemeClr val="bg1"/>
                </a:solidFill>
              </a:rPr>
              <a:t>“Remove duplicate rows in collections with one line of code!”</a:t>
            </a:r>
          </a:p>
        </p:txBody>
      </p:sp>
      <p:pic>
        <p:nvPicPr>
          <p:cNvPr id="1026" name="Picture 2">
            <a:extLst>
              <a:ext uri="{FF2B5EF4-FFF2-40B4-BE49-F238E27FC236}">
                <a16:creationId xmlns:a16="http://schemas.microsoft.com/office/drawing/2014/main" id="{C135FDC3-F7C9-3C65-1F84-8B9298F08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95" y="2387442"/>
            <a:ext cx="1763709" cy="235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531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FDDD94-8AE6-79CD-DF0D-02AF4DEA7553}"/>
              </a:ext>
            </a:extLst>
          </p:cNvPr>
          <p:cNvSpPr>
            <a:spLocks noGrp="1"/>
          </p:cNvSpPr>
          <p:nvPr>
            <p:ph type="title"/>
          </p:nvPr>
        </p:nvSpPr>
        <p:spPr>
          <a:xfrm>
            <a:off x="455996" y="620429"/>
            <a:ext cx="11306469" cy="437556"/>
          </a:xfrm>
        </p:spPr>
        <p:txBody>
          <a:bodyPr/>
          <a:lstStyle/>
          <a:p>
            <a:r>
              <a:rPr lang="en-US" sz="4400"/>
              <a:t>Monthly Community Quick Tip</a:t>
            </a:r>
          </a:p>
        </p:txBody>
      </p:sp>
      <p:sp>
        <p:nvSpPr>
          <p:cNvPr id="16" name="Text Placeholder 15">
            <a:extLst>
              <a:ext uri="{FF2B5EF4-FFF2-40B4-BE49-F238E27FC236}">
                <a16:creationId xmlns:a16="http://schemas.microsoft.com/office/drawing/2014/main" id="{A5B1E340-4C9B-50DE-656B-60B4BE138DDA}"/>
              </a:ext>
            </a:extLst>
          </p:cNvPr>
          <p:cNvSpPr>
            <a:spLocks noGrp="1"/>
          </p:cNvSpPr>
          <p:nvPr>
            <p:ph type="body" sz="quarter" idx="12"/>
          </p:nvPr>
        </p:nvSpPr>
        <p:spPr>
          <a:xfrm>
            <a:off x="455997" y="1210650"/>
            <a:ext cx="11185544" cy="492443"/>
          </a:xfrm>
        </p:spPr>
        <p:txBody>
          <a:bodyPr anchor="ctr"/>
          <a:lstStyle/>
          <a:p>
            <a:pPr algn="ctr">
              <a:lnSpc>
                <a:spcPct val="100000"/>
              </a:lnSpc>
            </a:pPr>
            <a:r>
              <a:rPr lang="en-US" sz="3200"/>
              <a:t>Remove duplicate rows in Collections with one line of code!</a:t>
            </a:r>
          </a:p>
        </p:txBody>
      </p:sp>
      <p:pic>
        <p:nvPicPr>
          <p:cNvPr id="3" name="Picture 2">
            <a:extLst>
              <a:ext uri="{FF2B5EF4-FFF2-40B4-BE49-F238E27FC236}">
                <a16:creationId xmlns:a16="http://schemas.microsoft.com/office/drawing/2014/main" id="{A558736E-A203-8D45-2250-BDF998A4633D}"/>
              </a:ext>
            </a:extLst>
          </p:cNvPr>
          <p:cNvPicPr>
            <a:picLocks noChangeAspect="1"/>
          </p:cNvPicPr>
          <p:nvPr/>
        </p:nvPicPr>
        <p:blipFill>
          <a:blip r:embed="rId3"/>
          <a:stretch>
            <a:fillRect/>
          </a:stretch>
        </p:blipFill>
        <p:spPr>
          <a:xfrm>
            <a:off x="1696957" y="1855758"/>
            <a:ext cx="8824546" cy="4758647"/>
          </a:xfrm>
          <a:prstGeom prst="rect">
            <a:avLst/>
          </a:prstGeom>
        </p:spPr>
      </p:pic>
      <p:sp>
        <p:nvSpPr>
          <p:cNvPr id="4" name="Rectangle 3">
            <a:extLst>
              <a:ext uri="{FF2B5EF4-FFF2-40B4-BE49-F238E27FC236}">
                <a16:creationId xmlns:a16="http://schemas.microsoft.com/office/drawing/2014/main" id="{D0E609E4-7B03-6FD8-1A17-018F224F932A}"/>
              </a:ext>
            </a:extLst>
          </p:cNvPr>
          <p:cNvSpPr/>
          <p:nvPr/>
        </p:nvSpPr>
        <p:spPr bwMode="auto">
          <a:xfrm>
            <a:off x="4094338" y="2729793"/>
            <a:ext cx="3283006" cy="1646897"/>
          </a:xfrm>
          <a:custGeom>
            <a:avLst/>
            <a:gdLst>
              <a:gd name="connsiteX0" fmla="*/ 0 w 3283006"/>
              <a:gd name="connsiteY0" fmla="*/ 0 h 1646897"/>
              <a:gd name="connsiteX1" fmla="*/ 3283006 w 3283006"/>
              <a:gd name="connsiteY1" fmla="*/ 0 h 1646897"/>
              <a:gd name="connsiteX2" fmla="*/ 3283006 w 3283006"/>
              <a:gd name="connsiteY2" fmla="*/ 1646897 h 1646897"/>
              <a:gd name="connsiteX3" fmla="*/ 0 w 3283006"/>
              <a:gd name="connsiteY3" fmla="*/ 1646897 h 1646897"/>
              <a:gd name="connsiteX4" fmla="*/ 0 w 3283006"/>
              <a:gd name="connsiteY4" fmla="*/ 0 h 1646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006" h="1646897" extrusionOk="0">
                <a:moveTo>
                  <a:pt x="0" y="0"/>
                </a:moveTo>
                <a:cubicBezTo>
                  <a:pt x="540844" y="118645"/>
                  <a:pt x="1843662" y="116012"/>
                  <a:pt x="3283006" y="0"/>
                </a:cubicBezTo>
                <a:cubicBezTo>
                  <a:pt x="3173461" y="378526"/>
                  <a:pt x="3381810" y="1431883"/>
                  <a:pt x="3283006" y="1646897"/>
                </a:cubicBezTo>
                <a:cubicBezTo>
                  <a:pt x="1892634" y="1781497"/>
                  <a:pt x="1311871" y="1489701"/>
                  <a:pt x="0" y="1646897"/>
                </a:cubicBezTo>
                <a:cubicBezTo>
                  <a:pt x="-130300" y="1236811"/>
                  <a:pt x="-11530" y="713927"/>
                  <a:pt x="0" y="0"/>
                </a:cubicBezTo>
                <a:close/>
              </a:path>
            </a:pathLst>
          </a:custGeom>
          <a:noFill/>
          <a:ln w="34925">
            <a:solidFill>
              <a:srgbClr val="5C005C"/>
            </a:solidFill>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81206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B30BD7-AF87-EA7E-BCAC-98061F1AF0AA}"/>
              </a:ext>
            </a:extLst>
          </p:cNvPr>
          <p:cNvPicPr>
            <a:picLocks noChangeAspect="1"/>
          </p:cNvPicPr>
          <p:nvPr/>
        </p:nvPicPr>
        <p:blipFill>
          <a:blip r:embed="rId3"/>
          <a:stretch>
            <a:fillRect/>
          </a:stretch>
        </p:blipFill>
        <p:spPr>
          <a:xfrm>
            <a:off x="1584577" y="1855758"/>
            <a:ext cx="9049305" cy="4868919"/>
          </a:xfrm>
          <a:prstGeom prst="rect">
            <a:avLst/>
          </a:prstGeom>
        </p:spPr>
      </p:pic>
      <p:sp>
        <p:nvSpPr>
          <p:cNvPr id="6" name="Title 5">
            <a:extLst>
              <a:ext uri="{FF2B5EF4-FFF2-40B4-BE49-F238E27FC236}">
                <a16:creationId xmlns:a16="http://schemas.microsoft.com/office/drawing/2014/main" id="{5EFDDD94-8AE6-79CD-DF0D-02AF4DEA7553}"/>
              </a:ext>
            </a:extLst>
          </p:cNvPr>
          <p:cNvSpPr>
            <a:spLocks noGrp="1"/>
          </p:cNvSpPr>
          <p:nvPr>
            <p:ph type="title"/>
          </p:nvPr>
        </p:nvSpPr>
        <p:spPr>
          <a:xfrm>
            <a:off x="455996" y="620429"/>
            <a:ext cx="11306469" cy="437556"/>
          </a:xfrm>
        </p:spPr>
        <p:txBody>
          <a:bodyPr/>
          <a:lstStyle/>
          <a:p>
            <a:r>
              <a:rPr lang="en-US" sz="4400"/>
              <a:t>Monthly Community Quick Tip</a:t>
            </a:r>
          </a:p>
        </p:txBody>
      </p:sp>
      <p:sp>
        <p:nvSpPr>
          <p:cNvPr id="16" name="Text Placeholder 15">
            <a:extLst>
              <a:ext uri="{FF2B5EF4-FFF2-40B4-BE49-F238E27FC236}">
                <a16:creationId xmlns:a16="http://schemas.microsoft.com/office/drawing/2014/main" id="{A5B1E340-4C9B-50DE-656B-60B4BE138DDA}"/>
              </a:ext>
            </a:extLst>
          </p:cNvPr>
          <p:cNvSpPr>
            <a:spLocks noGrp="1"/>
          </p:cNvSpPr>
          <p:nvPr>
            <p:ph type="body" sz="quarter" idx="12"/>
          </p:nvPr>
        </p:nvSpPr>
        <p:spPr>
          <a:xfrm>
            <a:off x="455997" y="1210650"/>
            <a:ext cx="11185544" cy="492443"/>
          </a:xfrm>
        </p:spPr>
        <p:txBody>
          <a:bodyPr anchor="ctr"/>
          <a:lstStyle/>
          <a:p>
            <a:pPr algn="ctr">
              <a:lnSpc>
                <a:spcPct val="100000"/>
              </a:lnSpc>
            </a:pPr>
            <a:r>
              <a:rPr lang="en-US" sz="3200"/>
              <a:t>Remove duplicate rows in Collections with one line of code!</a:t>
            </a:r>
          </a:p>
        </p:txBody>
      </p:sp>
      <p:sp>
        <p:nvSpPr>
          <p:cNvPr id="5" name="Rectangle 4">
            <a:extLst>
              <a:ext uri="{FF2B5EF4-FFF2-40B4-BE49-F238E27FC236}">
                <a16:creationId xmlns:a16="http://schemas.microsoft.com/office/drawing/2014/main" id="{84B29EA6-846D-9E94-2E45-25FACB096944}"/>
              </a:ext>
            </a:extLst>
          </p:cNvPr>
          <p:cNvSpPr/>
          <p:nvPr/>
        </p:nvSpPr>
        <p:spPr bwMode="auto">
          <a:xfrm>
            <a:off x="4094338" y="2729794"/>
            <a:ext cx="4792210" cy="554944"/>
          </a:xfrm>
          <a:custGeom>
            <a:avLst/>
            <a:gdLst>
              <a:gd name="connsiteX0" fmla="*/ 0 w 4792210"/>
              <a:gd name="connsiteY0" fmla="*/ 0 h 554944"/>
              <a:gd name="connsiteX1" fmla="*/ 4792210 w 4792210"/>
              <a:gd name="connsiteY1" fmla="*/ 0 h 554944"/>
              <a:gd name="connsiteX2" fmla="*/ 4792210 w 4792210"/>
              <a:gd name="connsiteY2" fmla="*/ 554944 h 554944"/>
              <a:gd name="connsiteX3" fmla="*/ 0 w 4792210"/>
              <a:gd name="connsiteY3" fmla="*/ 554944 h 554944"/>
              <a:gd name="connsiteX4" fmla="*/ 0 w 4792210"/>
              <a:gd name="connsiteY4" fmla="*/ 0 h 55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2210" h="554944" extrusionOk="0">
                <a:moveTo>
                  <a:pt x="0" y="0"/>
                </a:moveTo>
                <a:cubicBezTo>
                  <a:pt x="2102959" y="118645"/>
                  <a:pt x="3346957" y="116012"/>
                  <a:pt x="4792210" y="0"/>
                </a:cubicBezTo>
                <a:cubicBezTo>
                  <a:pt x="4833595" y="78101"/>
                  <a:pt x="4774659" y="431582"/>
                  <a:pt x="4792210" y="554944"/>
                </a:cubicBezTo>
                <a:cubicBezTo>
                  <a:pt x="3921280" y="689544"/>
                  <a:pt x="2239019" y="397748"/>
                  <a:pt x="0" y="554944"/>
                </a:cubicBezTo>
                <a:cubicBezTo>
                  <a:pt x="-48353" y="352055"/>
                  <a:pt x="-46857" y="88432"/>
                  <a:pt x="0" y="0"/>
                </a:cubicBezTo>
                <a:close/>
              </a:path>
            </a:pathLst>
          </a:custGeom>
          <a:noFill/>
          <a:ln w="34925">
            <a:solidFill>
              <a:srgbClr val="5C005C"/>
            </a:solidFill>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44126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FDDD94-8AE6-79CD-DF0D-02AF4DEA7553}"/>
              </a:ext>
            </a:extLst>
          </p:cNvPr>
          <p:cNvSpPr>
            <a:spLocks noGrp="1"/>
          </p:cNvSpPr>
          <p:nvPr>
            <p:ph type="title"/>
          </p:nvPr>
        </p:nvSpPr>
        <p:spPr>
          <a:xfrm>
            <a:off x="455996" y="620429"/>
            <a:ext cx="11306469" cy="437556"/>
          </a:xfrm>
        </p:spPr>
        <p:txBody>
          <a:bodyPr/>
          <a:lstStyle/>
          <a:p>
            <a:r>
              <a:rPr lang="en-US" sz="4400"/>
              <a:t>Monthly Community Quick Tip</a:t>
            </a:r>
          </a:p>
        </p:txBody>
      </p:sp>
      <p:sp>
        <p:nvSpPr>
          <p:cNvPr id="16" name="Text Placeholder 15">
            <a:extLst>
              <a:ext uri="{FF2B5EF4-FFF2-40B4-BE49-F238E27FC236}">
                <a16:creationId xmlns:a16="http://schemas.microsoft.com/office/drawing/2014/main" id="{A5B1E340-4C9B-50DE-656B-60B4BE138DDA}"/>
              </a:ext>
            </a:extLst>
          </p:cNvPr>
          <p:cNvSpPr>
            <a:spLocks noGrp="1"/>
          </p:cNvSpPr>
          <p:nvPr>
            <p:ph type="body" sz="quarter" idx="12"/>
          </p:nvPr>
        </p:nvSpPr>
        <p:spPr>
          <a:xfrm>
            <a:off x="455997" y="1210650"/>
            <a:ext cx="11185544" cy="492443"/>
          </a:xfrm>
        </p:spPr>
        <p:txBody>
          <a:bodyPr anchor="ctr"/>
          <a:lstStyle/>
          <a:p>
            <a:pPr algn="ctr">
              <a:lnSpc>
                <a:spcPct val="100000"/>
              </a:lnSpc>
            </a:pPr>
            <a:r>
              <a:rPr lang="en-US" sz="3200"/>
              <a:t>Remove duplicate rows in Collections with one line of code!</a:t>
            </a:r>
          </a:p>
        </p:txBody>
      </p:sp>
      <p:sp>
        <p:nvSpPr>
          <p:cNvPr id="10" name="TextBox 9">
            <a:extLst>
              <a:ext uri="{FF2B5EF4-FFF2-40B4-BE49-F238E27FC236}">
                <a16:creationId xmlns:a16="http://schemas.microsoft.com/office/drawing/2014/main" id="{612110C2-796A-86E4-63F7-E403193C5646}"/>
              </a:ext>
            </a:extLst>
          </p:cNvPr>
          <p:cNvSpPr txBox="1"/>
          <p:nvPr/>
        </p:nvSpPr>
        <p:spPr>
          <a:xfrm>
            <a:off x="455996" y="3915134"/>
            <a:ext cx="11198595"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333333"/>
                </a:solidFill>
                <a:effectLst/>
                <a:uLnTx/>
                <a:uFillTx/>
              </a:rPr>
              <a:t>1. The </a:t>
            </a:r>
            <a:r>
              <a:rPr kumimoji="0" lang="en-US" b="0" i="0" u="none" strike="noStrike" kern="1200" cap="none" spc="0" normalizeH="0" baseline="0" noProof="0">
                <a:ln>
                  <a:noFill/>
                </a:ln>
                <a:solidFill>
                  <a:srgbClr val="FF627D"/>
                </a:solidFill>
                <a:effectLst/>
                <a:uLnTx/>
                <a:uFillTx/>
                <a:hlinkClick r:id="rId3"/>
              </a:rPr>
              <a:t>Distinct function</a:t>
            </a:r>
            <a:r>
              <a:rPr kumimoji="0" lang="en-US" b="0" i="0" u="none" strike="noStrike" kern="1200" cap="none" spc="0" normalizeH="0" baseline="0" noProof="0">
                <a:ln>
                  <a:noFill/>
                </a:ln>
                <a:solidFill>
                  <a:srgbClr val="333333"/>
                </a:solidFill>
                <a:effectLst/>
                <a:uLnTx/>
                <a:uFillTx/>
              </a:rPr>
              <a:t> returns a one-column table of unique values for a field.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333333"/>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333333"/>
                </a:solidFill>
                <a:effectLst/>
                <a:uLnTx/>
                <a:uFillTx/>
              </a:rPr>
              <a:t>2. When we use </a:t>
            </a:r>
            <a:r>
              <a:rPr kumimoji="0" lang="en-US" b="0" i="0" u="none" strike="noStrike" kern="1200" cap="none" spc="0" normalizeH="0" baseline="0" noProof="0" err="1">
                <a:ln>
                  <a:noFill/>
                </a:ln>
                <a:solidFill>
                  <a:srgbClr val="FF627D"/>
                </a:solidFill>
                <a:effectLst/>
                <a:uLnTx/>
                <a:uFillTx/>
                <a:hlinkClick r:id="rId4"/>
              </a:rPr>
              <a:t>ThisRecord</a:t>
            </a:r>
            <a:r>
              <a:rPr kumimoji="0" lang="en-US" b="0" i="0" u="none" strike="noStrike" kern="1200" cap="none" spc="0" normalizeH="0" baseline="0" noProof="0">
                <a:ln>
                  <a:noFill/>
                </a:ln>
                <a:solidFill>
                  <a:srgbClr val="333333"/>
                </a:solidFill>
                <a:effectLst/>
                <a:uLnTx/>
                <a:uFillTx/>
              </a:rPr>
              <a:t> instead of a column name, it results in a one-column table of unique records.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333333"/>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333333"/>
                </a:solidFill>
                <a:effectLst/>
                <a:uLnTx/>
                <a:uFillTx/>
              </a:rPr>
              <a:t>3. Then, we loop over the one column table using </a:t>
            </a:r>
            <a:r>
              <a:rPr kumimoji="0" lang="en-US" b="0" i="0" u="none" strike="noStrike" kern="1200" cap="none" spc="0" normalizeH="0" baseline="0" noProof="0" err="1">
                <a:ln>
                  <a:noFill/>
                </a:ln>
                <a:solidFill>
                  <a:srgbClr val="FF627D"/>
                </a:solidFill>
                <a:effectLst/>
                <a:uLnTx/>
                <a:uFillTx/>
                <a:hlinkClick r:id="rId5"/>
              </a:rPr>
              <a:t>ForAll</a:t>
            </a:r>
            <a:r>
              <a:rPr kumimoji="0" lang="en-US" b="0" i="0" u="none" strike="noStrike" kern="1200" cap="none" spc="0" normalizeH="0" baseline="0" noProof="0">
                <a:ln>
                  <a:noFill/>
                </a:ln>
                <a:solidFill>
                  <a:srgbClr val="333333"/>
                </a:solidFill>
                <a:effectLst/>
                <a:uLnTx/>
                <a:uFillTx/>
              </a:rPr>
              <a:t> to extract the rows into a multiple-column table.</a:t>
            </a:r>
          </a:p>
        </p:txBody>
      </p:sp>
      <p:pic>
        <p:nvPicPr>
          <p:cNvPr id="17" name="Picture 16">
            <a:extLst>
              <a:ext uri="{FF2B5EF4-FFF2-40B4-BE49-F238E27FC236}">
                <a16:creationId xmlns:a16="http://schemas.microsoft.com/office/drawing/2014/main" id="{33A1B009-A260-1152-8B00-87995C7BE3F2}"/>
              </a:ext>
            </a:extLst>
          </p:cNvPr>
          <p:cNvPicPr>
            <a:picLocks noChangeAspect="1"/>
          </p:cNvPicPr>
          <p:nvPr/>
        </p:nvPicPr>
        <p:blipFill>
          <a:blip r:embed="rId6"/>
          <a:stretch>
            <a:fillRect/>
          </a:stretch>
        </p:blipFill>
        <p:spPr>
          <a:xfrm>
            <a:off x="487022" y="3130800"/>
            <a:ext cx="11495755" cy="437555"/>
          </a:xfrm>
          <a:prstGeom prst="rect">
            <a:avLst/>
          </a:prstGeom>
        </p:spPr>
      </p:pic>
      <p:sp>
        <p:nvSpPr>
          <p:cNvPr id="18" name="Rectangle 17">
            <a:extLst>
              <a:ext uri="{FF2B5EF4-FFF2-40B4-BE49-F238E27FC236}">
                <a16:creationId xmlns:a16="http://schemas.microsoft.com/office/drawing/2014/main" id="{08040D1F-6D6B-9E86-9871-AB899F6D9753}"/>
              </a:ext>
            </a:extLst>
          </p:cNvPr>
          <p:cNvSpPr/>
          <p:nvPr/>
        </p:nvSpPr>
        <p:spPr bwMode="auto">
          <a:xfrm>
            <a:off x="5324354" y="3130800"/>
            <a:ext cx="1283240" cy="373742"/>
          </a:xfrm>
          <a:prstGeom prst="rect">
            <a:avLst/>
          </a:prstGeom>
          <a:solidFill>
            <a:srgbClr val="92D05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C898B49-E61B-502D-AFD1-2B158D397AEF}"/>
              </a:ext>
            </a:extLst>
          </p:cNvPr>
          <p:cNvSpPr/>
          <p:nvPr/>
        </p:nvSpPr>
        <p:spPr bwMode="auto">
          <a:xfrm>
            <a:off x="8670868" y="3130800"/>
            <a:ext cx="1526427" cy="373742"/>
          </a:xfrm>
          <a:prstGeom prst="rect">
            <a:avLst/>
          </a:prstGeom>
          <a:solidFill>
            <a:srgbClr val="92D05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20F34CA-59AB-F8FF-D6B8-E2FE1D100E86}"/>
              </a:ext>
            </a:extLst>
          </p:cNvPr>
          <p:cNvSpPr/>
          <p:nvPr/>
        </p:nvSpPr>
        <p:spPr bwMode="auto">
          <a:xfrm>
            <a:off x="4259484" y="3130800"/>
            <a:ext cx="855532" cy="373742"/>
          </a:xfrm>
          <a:prstGeom prst="rect">
            <a:avLst/>
          </a:prstGeom>
          <a:solidFill>
            <a:srgbClr val="92D05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984A4F4B-6044-46C6-1C12-14F889DA6CED}"/>
              </a:ext>
            </a:extLst>
          </p:cNvPr>
          <p:cNvSpPr txBox="1"/>
          <p:nvPr/>
        </p:nvSpPr>
        <p:spPr>
          <a:xfrm>
            <a:off x="348122" y="2187615"/>
            <a:ext cx="11306469"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Here’s how it works:</a:t>
            </a:r>
          </a:p>
        </p:txBody>
      </p:sp>
    </p:spTree>
    <p:extLst>
      <p:ext uri="{BB962C8B-B14F-4D97-AF65-F5344CB8AC3E}">
        <p14:creationId xmlns:p14="http://schemas.microsoft.com/office/powerpoint/2010/main" val="1633425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FDDD94-8AE6-79CD-DF0D-02AF4DEA7553}"/>
              </a:ext>
            </a:extLst>
          </p:cNvPr>
          <p:cNvSpPr>
            <a:spLocks noGrp="1"/>
          </p:cNvSpPr>
          <p:nvPr>
            <p:ph type="title"/>
          </p:nvPr>
        </p:nvSpPr>
        <p:spPr>
          <a:xfrm>
            <a:off x="455996" y="620429"/>
            <a:ext cx="11306469" cy="437556"/>
          </a:xfrm>
        </p:spPr>
        <p:txBody>
          <a:bodyPr/>
          <a:lstStyle/>
          <a:p>
            <a:r>
              <a:rPr lang="en-US" sz="4400"/>
              <a:t>Monthly Community Quick Tip</a:t>
            </a:r>
          </a:p>
        </p:txBody>
      </p:sp>
      <p:sp>
        <p:nvSpPr>
          <p:cNvPr id="16" name="Text Placeholder 15">
            <a:extLst>
              <a:ext uri="{FF2B5EF4-FFF2-40B4-BE49-F238E27FC236}">
                <a16:creationId xmlns:a16="http://schemas.microsoft.com/office/drawing/2014/main" id="{A5B1E340-4C9B-50DE-656B-60B4BE138DDA}"/>
              </a:ext>
            </a:extLst>
          </p:cNvPr>
          <p:cNvSpPr>
            <a:spLocks noGrp="1"/>
          </p:cNvSpPr>
          <p:nvPr>
            <p:ph type="body" sz="quarter" idx="12"/>
          </p:nvPr>
        </p:nvSpPr>
        <p:spPr>
          <a:xfrm>
            <a:off x="455997" y="1210650"/>
            <a:ext cx="11185544" cy="492443"/>
          </a:xfrm>
        </p:spPr>
        <p:txBody>
          <a:bodyPr anchor="ctr"/>
          <a:lstStyle/>
          <a:p>
            <a:pPr algn="ctr">
              <a:lnSpc>
                <a:spcPct val="100000"/>
              </a:lnSpc>
            </a:pPr>
            <a:r>
              <a:rPr lang="en-US" sz="3200"/>
              <a:t>Remove duplicate rows in Collections with one line of code!</a:t>
            </a:r>
          </a:p>
        </p:txBody>
      </p:sp>
      <p:sp>
        <p:nvSpPr>
          <p:cNvPr id="7" name="Text Placeholder 15">
            <a:extLst>
              <a:ext uri="{FF2B5EF4-FFF2-40B4-BE49-F238E27FC236}">
                <a16:creationId xmlns:a16="http://schemas.microsoft.com/office/drawing/2014/main" id="{CD3933DC-1ABF-3FF6-55D9-C31B50D0FF20}"/>
              </a:ext>
            </a:extLst>
          </p:cNvPr>
          <p:cNvSpPr txBox="1">
            <a:spLocks/>
          </p:cNvSpPr>
          <p:nvPr/>
        </p:nvSpPr>
        <p:spPr>
          <a:xfrm>
            <a:off x="455997" y="2413327"/>
            <a:ext cx="11185544" cy="1592744"/>
          </a:xfrm>
          <a:prstGeom prst="rect">
            <a:avLst/>
          </a:prstGeom>
        </p:spPr>
        <p:txBody>
          <a:bodyPr vert="horz" wrap="square" lIns="0" tIns="0" rIns="0" bIns="0" rtlCol="0" anchor="ctr">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4810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mn-lt"/>
                <a:ea typeface="+mn-ea"/>
                <a:cs typeface="+mn-cs"/>
              </a:defRPr>
            </a:lvl3pPr>
            <a:lvl4pPr marL="672161"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4pPr>
            <a:lvl5pPr marL="896214"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lnSpc>
                <a:spcPct val="100000"/>
              </a:lnSpc>
            </a:pPr>
            <a:r>
              <a:rPr lang="en-US" sz="3200" dirty="0"/>
              <a:t>Learn More!</a:t>
            </a:r>
          </a:p>
          <a:p>
            <a:pPr algn="ctr">
              <a:lnSpc>
                <a:spcPct val="100000"/>
              </a:lnSpc>
            </a:pPr>
            <a:r>
              <a:rPr lang="en-US" sz="3200" dirty="0">
                <a:hlinkClick r:id="rId3"/>
              </a:rPr>
              <a:t>https://www.matthewdevaney.com/remove-duplicate-rows-from-a-power-apps-collection</a:t>
            </a:r>
            <a:r>
              <a:rPr lang="en-US" sz="3200" dirty="0"/>
              <a:t> </a:t>
            </a:r>
          </a:p>
        </p:txBody>
      </p:sp>
      <p:sp>
        <p:nvSpPr>
          <p:cNvPr id="10" name="Text Placeholder 1">
            <a:extLst>
              <a:ext uri="{FF2B5EF4-FFF2-40B4-BE49-F238E27FC236}">
                <a16:creationId xmlns:a16="http://schemas.microsoft.com/office/drawing/2014/main" id="{0635F99E-C985-1C10-6E97-EA5585F7FEE0}"/>
              </a:ext>
            </a:extLst>
          </p:cNvPr>
          <p:cNvSpPr txBox="1">
            <a:spLocks/>
          </p:cNvSpPr>
          <p:nvPr/>
        </p:nvSpPr>
        <p:spPr>
          <a:xfrm>
            <a:off x="2467696" y="4932790"/>
            <a:ext cx="7256608" cy="958532"/>
          </a:xfrm>
          <a:prstGeom prst="rect">
            <a:avLst/>
          </a:prstGeom>
        </p:spPr>
        <p:txBody>
          <a:bodyPr vert="horz" wrap="square" lIns="0" tIns="0" rIns="0" bIns="0" rtlCol="0">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4810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mn-lt"/>
                <a:ea typeface="+mn-ea"/>
                <a:cs typeface="+mn-cs"/>
              </a:defRPr>
            </a:lvl3pPr>
            <a:lvl4pPr marL="672161"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4pPr>
            <a:lvl5pPr marL="896214"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3200"/>
              <a:t>Share your Community Quick Tips!</a:t>
            </a:r>
          </a:p>
          <a:p>
            <a:pPr algn="ctr"/>
            <a:endParaRPr lang="en-US" sz="3200"/>
          </a:p>
          <a:p>
            <a:pPr algn="ctr"/>
            <a:r>
              <a:rPr lang="en-US" sz="3200">
                <a:hlinkClick r:id="rId4"/>
              </a:rPr>
              <a:t>https://aka.ms/PPCCDemoRequest</a:t>
            </a:r>
            <a:r>
              <a:rPr lang="en-US" sz="3200"/>
              <a:t>  </a:t>
            </a:r>
          </a:p>
        </p:txBody>
      </p:sp>
    </p:spTree>
    <p:extLst>
      <p:ext uri="{BB962C8B-B14F-4D97-AF65-F5344CB8AC3E}">
        <p14:creationId xmlns:p14="http://schemas.microsoft.com/office/powerpoint/2010/main" val="37028085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A1E87-51C6-4576-AE73-EC7B30ED07D9}"/>
              </a:ext>
            </a:extLst>
          </p:cNvPr>
          <p:cNvPicPr>
            <a:picLocks noChangeAspect="1"/>
          </p:cNvPicPr>
          <p:nvPr/>
        </p:nvPicPr>
        <p:blipFill>
          <a:blip r:embed="rId3"/>
          <a:srcRect/>
          <a:stretch/>
        </p:blipFill>
        <p:spPr bwMode="ltGray">
          <a:xfrm>
            <a:off x="4579417" y="1041092"/>
            <a:ext cx="7605445" cy="4278063"/>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6049300" y="967382"/>
            <a:ext cx="6142700" cy="4513716"/>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34297" y="6062449"/>
            <a:ext cx="1603236" cy="589739"/>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522190" y="2459268"/>
            <a:ext cx="5317884" cy="1593115"/>
          </a:xfrm>
          <a:prstGeom prst="rect">
            <a:avLst/>
          </a:prstGeom>
          <a:noFill/>
        </p:spPr>
        <p:txBody>
          <a:bodyPr wrap="square" lIns="179285" tIns="143428" rIns="179285" bIns="143428" rtlCol="0">
            <a:spAutoFit/>
          </a:bodyPr>
          <a:lstStyle/>
          <a:p>
            <a:pPr defTabSz="914367">
              <a:lnSpc>
                <a:spcPct val="90000"/>
              </a:lnSpc>
              <a:spcAft>
                <a:spcPts val="588"/>
              </a:spcAft>
            </a:pPr>
            <a:r>
              <a:rPr lang="en-US" sz="3137" dirty="0">
                <a:solidFill>
                  <a:srgbClr val="932D88"/>
                </a:solidFill>
                <a:latin typeface="Segoe UI Semibold" panose="020B0702040204020203" pitchFamily="34" charset="0"/>
                <a:cs typeface="Segoe UI Semibold" panose="020B0702040204020203" pitchFamily="34" charset="0"/>
              </a:rPr>
              <a:t>Microsoft Power Platform </a:t>
            </a:r>
            <a:r>
              <a:rPr lang="en-US" sz="3137"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monthly community call </a:t>
            </a:r>
            <a:br>
              <a:rPr lang="en-US" sz="3137"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br>
            <a:r>
              <a:rPr lang="en-US" sz="3137"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17</a:t>
            </a:r>
            <a:r>
              <a:rPr lang="en-US" sz="3137" baseline="30000"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th</a:t>
            </a:r>
            <a:r>
              <a:rPr lang="en-US" sz="3137"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 of August </a:t>
            </a:r>
            <a:r>
              <a:rPr lang="en-US" sz="1765"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 8 AM PT</a:t>
            </a:r>
            <a:endParaRPr lang="en-US" sz="3137"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endParaRP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698750" y="647507"/>
            <a:ext cx="7946656" cy="511477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612477" y="4162094"/>
            <a:ext cx="5005777" cy="633625"/>
          </a:xfrm>
          <a:prstGeom prst="rect">
            <a:avLst/>
          </a:prstGeom>
        </p:spPr>
        <p:txBody>
          <a:bodyPr wrap="square">
            <a:spAutoFit/>
          </a:bodyPr>
          <a:lstStyle/>
          <a:p>
            <a:pPr defTabSz="914367"/>
            <a:r>
              <a:rPr lang="en-US" sz="1765" dirty="0">
                <a:solidFill>
                  <a:srgbClr val="2F2F2F">
                    <a:lumMod val="90000"/>
                    <a:lumOff val="10000"/>
                  </a:srgbClr>
                </a:solidFill>
                <a:latin typeface="Open Sans"/>
              </a:rPr>
              <a:t>Download recurrent invite from https://aka.ms/powerplatformcommunitycall</a:t>
            </a:r>
            <a:endParaRPr lang="en-US" sz="1765" dirty="0">
              <a:solidFill>
                <a:srgbClr val="2F2F2F">
                  <a:lumMod val="90000"/>
                  <a:lumOff val="10000"/>
                </a:srgbClr>
              </a:solidFill>
              <a:latin typeface="Segoe UI"/>
            </a:endParaRPr>
          </a:p>
        </p:txBody>
      </p:sp>
      <p:sp>
        <p:nvSpPr>
          <p:cNvPr id="4" name="Rectangle 3">
            <a:extLst>
              <a:ext uri="{FF2B5EF4-FFF2-40B4-BE49-F238E27FC236}">
                <a16:creationId xmlns:a16="http://schemas.microsoft.com/office/drawing/2014/main" id="{D73E70D9-F278-47D4-A6F4-349A5E8BAF54}"/>
              </a:ext>
            </a:extLst>
          </p:cNvPr>
          <p:cNvSpPr/>
          <p:nvPr/>
        </p:nvSpPr>
        <p:spPr bwMode="auto">
          <a:xfrm>
            <a:off x="729298" y="1951828"/>
            <a:ext cx="2675917" cy="452585"/>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FI" sz="2353" b="1" spc="294">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353" b="1" spc="294">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353" b="1" spc="294">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353" b="1" spc="294">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353" b="1" spc="294">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353" b="1" spc="294">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pic>
        <p:nvPicPr>
          <p:cNvPr id="15" name="Picture 2" descr="Power Automate - Microsoft Tech Community">
            <a:extLst>
              <a:ext uri="{FF2B5EF4-FFF2-40B4-BE49-F238E27FC236}">
                <a16:creationId xmlns:a16="http://schemas.microsoft.com/office/drawing/2014/main" id="{E6F7BCB9-F3B3-5799-3CB4-B1528B25D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5626" y="5533873"/>
            <a:ext cx="1466575" cy="1466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743BBFBF-941C-9F53-08E4-1F74831297B0}"/>
              </a:ext>
            </a:extLst>
          </p:cNvPr>
          <p:cNvPicPr>
            <a:picLocks noChangeAspect="1"/>
          </p:cNvPicPr>
          <p:nvPr/>
        </p:nvPicPr>
        <p:blipFill>
          <a:blip r:embed="rId7"/>
          <a:stretch>
            <a:fillRect/>
          </a:stretch>
        </p:blipFill>
        <p:spPr>
          <a:xfrm>
            <a:off x="4742751" y="5306588"/>
            <a:ext cx="1921143" cy="1921143"/>
          </a:xfrm>
          <a:prstGeom prst="rect">
            <a:avLst/>
          </a:prstGeom>
        </p:spPr>
      </p:pic>
      <p:pic>
        <p:nvPicPr>
          <p:cNvPr id="20" name="Picture 4">
            <a:extLst>
              <a:ext uri="{FF2B5EF4-FFF2-40B4-BE49-F238E27FC236}">
                <a16:creationId xmlns:a16="http://schemas.microsoft.com/office/drawing/2014/main" id="{9413F698-AB93-2A75-99D3-BC6F2EF4C4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0641" y="5768631"/>
            <a:ext cx="997060" cy="9970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365 VikingThe 365 Viking talks about Microsoft Business Applicationspower virtual  agent icon">
            <a:extLst>
              <a:ext uri="{FF2B5EF4-FFF2-40B4-BE49-F238E27FC236}">
                <a16:creationId xmlns:a16="http://schemas.microsoft.com/office/drawing/2014/main" id="{20D11069-8E11-475E-3D68-ABE31B659D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07912" y="5796990"/>
            <a:ext cx="997060" cy="94034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Power BI Desktop Connecting to Dataverse - Hat Full of Data">
            <a:extLst>
              <a:ext uri="{FF2B5EF4-FFF2-40B4-BE49-F238E27FC236}">
                <a16:creationId xmlns:a16="http://schemas.microsoft.com/office/drawing/2014/main" id="{5FF1AF69-1AA9-C219-CC76-76AD448D1E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7247" y="5788672"/>
            <a:ext cx="923350" cy="923350"/>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D5FF7CDE-335B-9923-7784-AF86920C7C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27579" y="5751224"/>
            <a:ext cx="997059" cy="997059"/>
          </a:xfrm>
          <a:prstGeom prst="rect">
            <a:avLst/>
          </a:prstGeom>
        </p:spPr>
      </p:pic>
      <p:sp>
        <p:nvSpPr>
          <p:cNvPr id="18" name="Rectangle 17">
            <a:extLst>
              <a:ext uri="{FF2B5EF4-FFF2-40B4-BE49-F238E27FC236}">
                <a16:creationId xmlns:a16="http://schemas.microsoft.com/office/drawing/2014/main" id="{CF12C496-97B3-ADF6-7167-C87BF1FD28E6}"/>
              </a:ext>
            </a:extLst>
          </p:cNvPr>
          <p:cNvSpPr/>
          <p:nvPr/>
        </p:nvSpPr>
        <p:spPr>
          <a:xfrm>
            <a:off x="6256244" y="1016883"/>
            <a:ext cx="5728812" cy="4188716"/>
          </a:xfrm>
          <a:prstGeom prst="rect">
            <a:avLst/>
          </a:prstGeom>
        </p:spPr>
        <p:txBody>
          <a:bodyPr wrap="square">
            <a:spAutoFit/>
          </a:bodyPr>
          <a:lstStyle/>
          <a:p>
            <a:pPr defTabSz="914367">
              <a:lnSpc>
                <a:spcPct val="107000"/>
              </a:lnSpc>
              <a:spcBef>
                <a:spcPts val="1176"/>
              </a:spcBef>
              <a:tabLst>
                <a:tab pos="448193" algn="l"/>
              </a:tabLst>
            </a:pPr>
            <a:r>
              <a:rPr lang="en-US" sz="2451" dirty="0">
                <a:solidFill>
                  <a:srgbClr val="2F2F2F"/>
                </a:solidFill>
                <a:latin typeface="Segoe UI"/>
                <a:cs typeface="Segoe UI" panose="020B0502040204020203" pitchFamily="34" charset="0"/>
              </a:rPr>
              <a:t>Community Updates:</a:t>
            </a:r>
            <a:r>
              <a:rPr lang="en-US" sz="3137" dirty="0">
                <a:solidFill>
                  <a:srgbClr val="2F2F2F"/>
                </a:solidFill>
                <a:latin typeface="Segoe UI"/>
                <a:cs typeface="Segoe UI" panose="020B0502040204020203" pitchFamily="34" charset="0"/>
              </a:rPr>
              <a:t>  </a:t>
            </a:r>
          </a:p>
          <a:p>
            <a:pPr marL="336145" indent="-336145" defTabSz="914367">
              <a:lnSpc>
                <a:spcPct val="107000"/>
              </a:lnSpc>
              <a:buFont typeface="Arial" panose="020B0604020202020204" pitchFamily="34" charset="0"/>
              <a:buChar char="•"/>
              <a:tabLst>
                <a:tab pos="448193" algn="l"/>
              </a:tabLst>
            </a:pPr>
            <a:r>
              <a:rPr lang="en-US" sz="1765" b="1" dirty="0">
                <a:solidFill>
                  <a:srgbClr val="030303"/>
                </a:solidFill>
                <a:latin typeface="Segoe UI"/>
                <a:cs typeface="Times New Roman" panose="02020603050405020304" pitchFamily="18" charset="0"/>
              </a:rPr>
              <a:t>Power Platform Updates</a:t>
            </a:r>
          </a:p>
          <a:p>
            <a:pPr marL="336145" indent="-336145" defTabSz="914367">
              <a:lnSpc>
                <a:spcPct val="107000"/>
              </a:lnSpc>
              <a:buFont typeface="Arial" panose="020B0604020202020204" pitchFamily="34" charset="0"/>
              <a:buChar char="•"/>
              <a:tabLst>
                <a:tab pos="448193" algn="l"/>
              </a:tabLst>
            </a:pPr>
            <a:r>
              <a:rPr lang="en-US" sz="1765" b="1" dirty="0">
                <a:solidFill>
                  <a:srgbClr val="030303"/>
                </a:solidFill>
                <a:latin typeface="Segoe UI"/>
                <a:cs typeface="Times New Roman" panose="02020603050405020304" pitchFamily="18" charset="0"/>
              </a:rPr>
              <a:t>September Community Call – #MPPC22</a:t>
            </a:r>
          </a:p>
          <a:p>
            <a:pPr marL="336145" indent="-336145" defTabSz="914367">
              <a:lnSpc>
                <a:spcPct val="107000"/>
              </a:lnSpc>
              <a:buFont typeface="Arial" panose="020B0604020202020204" pitchFamily="34" charset="0"/>
              <a:buChar char="•"/>
              <a:tabLst>
                <a:tab pos="448193" algn="l"/>
              </a:tabLst>
            </a:pPr>
            <a:r>
              <a:rPr lang="en-US" sz="1765" b="1" dirty="0">
                <a:solidFill>
                  <a:srgbClr val="030303"/>
                </a:solidFill>
                <a:latin typeface="Segoe UI"/>
                <a:cs typeface="Times New Roman" panose="02020603050405020304" pitchFamily="18" charset="0"/>
              </a:rPr>
              <a:t>Monthly Community Tip</a:t>
            </a:r>
            <a:endParaRPr lang="en-US" sz="1765" dirty="0">
              <a:solidFill>
                <a:srgbClr val="2F2F2F"/>
              </a:solidFill>
              <a:latin typeface="Segoe UI"/>
            </a:endParaRPr>
          </a:p>
          <a:p>
            <a:pPr defTabSz="914367"/>
            <a:r>
              <a:rPr lang="en-US" sz="2451" dirty="0">
                <a:solidFill>
                  <a:srgbClr val="2F2F2F"/>
                </a:solidFill>
                <a:latin typeface="Segoe UI"/>
                <a:cs typeface="Segoe UI" panose="020B0502040204020203" pitchFamily="34" charset="0"/>
              </a:rPr>
              <a:t>Demos:</a:t>
            </a:r>
          </a:p>
          <a:p>
            <a:pPr marL="336145" indent="-336145" defTabSz="914367">
              <a:lnSpc>
                <a:spcPct val="107000"/>
              </a:lnSpc>
              <a:buFont typeface="Arial" panose="020B0604020202020204" pitchFamily="34" charset="0"/>
              <a:buChar char="•"/>
              <a:tabLst>
                <a:tab pos="448193" algn="l"/>
              </a:tabLst>
            </a:pPr>
            <a:r>
              <a:rPr lang="en-US" sz="1765" b="1" dirty="0">
                <a:solidFill>
                  <a:srgbClr val="030303"/>
                </a:solidFill>
                <a:latin typeface="Segoe UI"/>
                <a:ea typeface="Times New Roman" panose="02020603050405020304" pitchFamily="18" charset="0"/>
                <a:cs typeface="Times New Roman" panose="02020603050405020304" pitchFamily="18" charset="0"/>
              </a:rPr>
              <a:t>Using Forms and Power Automate to Upgrade your Customer Onboarding Experience</a:t>
            </a:r>
            <a:r>
              <a:rPr lang="en-US" sz="1765" b="1" dirty="0">
                <a:solidFill>
                  <a:srgbClr val="030303"/>
                </a:solidFill>
                <a:latin typeface="Segoe UI"/>
                <a:ea typeface="Calibri" panose="020F0502020204030204" pitchFamily="34" charset="0"/>
                <a:cs typeface="Times New Roman" panose="02020603050405020304" pitchFamily="18" charset="0"/>
              </a:rPr>
              <a:t>  </a:t>
            </a:r>
          </a:p>
          <a:p>
            <a:pPr defTabSz="914367">
              <a:lnSpc>
                <a:spcPct val="107000"/>
              </a:lnSpc>
              <a:tabLst>
                <a:tab pos="448193" algn="l"/>
              </a:tabLst>
            </a:pPr>
            <a:r>
              <a:rPr lang="en-US" sz="1765" b="1" dirty="0">
                <a:solidFill>
                  <a:srgbClr val="030303"/>
                </a:solidFill>
                <a:latin typeface="Segoe UI"/>
                <a:ea typeface="Calibri" panose="020F0502020204030204" pitchFamily="34" charset="0"/>
                <a:cs typeface="Times New Roman" panose="02020603050405020304" pitchFamily="18" charset="0"/>
              </a:rPr>
              <a:t>       </a:t>
            </a:r>
            <a:r>
              <a:rPr lang="en-US" sz="1765" dirty="0">
                <a:solidFill>
                  <a:srgbClr val="030303"/>
                </a:solidFill>
                <a:latin typeface="Segoe UI"/>
                <a:ea typeface="Calibri" panose="020F0502020204030204" pitchFamily="34" charset="0"/>
                <a:cs typeface="Times New Roman" panose="02020603050405020304" pitchFamily="18" charset="0"/>
              </a:rPr>
              <a:t>– </a:t>
            </a:r>
            <a:r>
              <a:rPr lang="en-US" sz="1765" dirty="0">
                <a:solidFill>
                  <a:srgbClr val="2F2F2F"/>
                </a:solidFill>
                <a:latin typeface="Segoe UI"/>
                <a:cs typeface="Segoe UI Semibold"/>
              </a:rPr>
              <a:t>Mary Myers | @MaryMyers_WM</a:t>
            </a:r>
          </a:p>
          <a:p>
            <a:pPr marL="336145" indent="-336145" defTabSz="914367">
              <a:lnSpc>
                <a:spcPct val="107000"/>
              </a:lnSpc>
              <a:buFont typeface="Arial" panose="020B0604020202020204" pitchFamily="34" charset="0"/>
              <a:buChar char="•"/>
              <a:tabLst>
                <a:tab pos="224097" algn="l"/>
              </a:tabLst>
            </a:pPr>
            <a:r>
              <a:rPr lang="en-US" sz="1765" b="1" dirty="0">
                <a:solidFill>
                  <a:srgbClr val="030303"/>
                </a:solidFill>
                <a:latin typeface="Segoe UI"/>
                <a:ea typeface="Times New Roman" panose="02020603050405020304" pitchFamily="18" charset="0"/>
                <a:cs typeface="Times New Roman" panose="02020603050405020304" pitchFamily="18" charset="0"/>
              </a:rPr>
              <a:t>Building a Time Sheeting Canvas App using the </a:t>
            </a:r>
            <a:r>
              <a:rPr lang="en-US" sz="1765" b="1" dirty="0" err="1">
                <a:solidFill>
                  <a:srgbClr val="030303"/>
                </a:solidFill>
                <a:latin typeface="Segoe UI"/>
                <a:ea typeface="Times New Roman" panose="02020603050405020304" pitchFamily="18" charset="0"/>
                <a:cs typeface="Times New Roman" panose="02020603050405020304" pitchFamily="18" charset="0"/>
              </a:rPr>
              <a:t>Dataverse</a:t>
            </a:r>
            <a:endParaRPr lang="en-US" sz="1765" b="1" dirty="0">
              <a:solidFill>
                <a:srgbClr val="030303"/>
              </a:solidFill>
              <a:latin typeface="Segoe UI"/>
              <a:ea typeface="Times New Roman" panose="02020603050405020304" pitchFamily="18" charset="0"/>
              <a:cs typeface="Times New Roman" panose="02020603050405020304" pitchFamily="18" charset="0"/>
            </a:endParaRPr>
          </a:p>
          <a:p>
            <a:pPr defTabSz="914367">
              <a:lnSpc>
                <a:spcPct val="107000"/>
              </a:lnSpc>
              <a:tabLst>
                <a:tab pos="224097" algn="l"/>
              </a:tabLst>
            </a:pPr>
            <a:r>
              <a:rPr lang="en-US" sz="1765" dirty="0">
                <a:solidFill>
                  <a:srgbClr val="030303"/>
                </a:solidFill>
                <a:latin typeface="Segoe UI"/>
                <a:ea typeface="Calibri" panose="020F0502020204030204" pitchFamily="34" charset="0"/>
                <a:cs typeface="Times New Roman" panose="02020603050405020304" pitchFamily="18" charset="0"/>
              </a:rPr>
              <a:t>       –  Darren </a:t>
            </a:r>
            <a:r>
              <a:rPr lang="en-US" sz="1765" dirty="0" err="1">
                <a:solidFill>
                  <a:srgbClr val="030303"/>
                </a:solidFill>
                <a:latin typeface="Segoe UI"/>
                <a:ea typeface="Calibri" panose="020F0502020204030204" pitchFamily="34" charset="0"/>
                <a:cs typeface="Times New Roman" panose="02020603050405020304" pitchFamily="18" charset="0"/>
              </a:rPr>
              <a:t>Lutchner</a:t>
            </a:r>
            <a:r>
              <a:rPr lang="en-US" sz="1765" dirty="0">
                <a:solidFill>
                  <a:srgbClr val="030303"/>
                </a:solidFill>
                <a:latin typeface="Segoe UI"/>
                <a:ea typeface="Calibri" panose="020F0502020204030204" pitchFamily="34" charset="0"/>
                <a:cs typeface="Times New Roman" panose="02020603050405020304" pitchFamily="18" charset="0"/>
              </a:rPr>
              <a:t> | @assist_365</a:t>
            </a:r>
          </a:p>
          <a:p>
            <a:pPr marL="336145" indent="-336145" defTabSz="914367">
              <a:lnSpc>
                <a:spcPct val="107000"/>
              </a:lnSpc>
              <a:buFont typeface="Arial" panose="020B0604020202020204" pitchFamily="34" charset="0"/>
              <a:buChar char="•"/>
              <a:tabLst>
                <a:tab pos="224097" algn="l"/>
              </a:tabLst>
            </a:pPr>
            <a:r>
              <a:rPr lang="en-US" sz="1765" b="1" dirty="0">
                <a:solidFill>
                  <a:srgbClr val="030303"/>
                </a:solidFill>
                <a:latin typeface="Segoe UI"/>
                <a:ea typeface="Times New Roman" panose="02020603050405020304" pitchFamily="18" charset="0"/>
                <a:cs typeface="Times New Roman" panose="02020603050405020304" pitchFamily="18" charset="0"/>
              </a:rPr>
              <a:t>Connecting Power Pages to your </a:t>
            </a:r>
            <a:r>
              <a:rPr lang="en-US" sz="1765" b="1" dirty="0" err="1">
                <a:solidFill>
                  <a:srgbClr val="030303"/>
                </a:solidFill>
                <a:latin typeface="Segoe UI"/>
                <a:ea typeface="Times New Roman" panose="02020603050405020304" pitchFamily="18" charset="0"/>
                <a:cs typeface="Times New Roman" panose="02020603050405020304" pitchFamily="18" charset="0"/>
              </a:rPr>
              <a:t>Dataverse</a:t>
            </a:r>
            <a:r>
              <a:rPr lang="en-US" sz="1765" b="1" dirty="0">
                <a:solidFill>
                  <a:srgbClr val="030303"/>
                </a:solidFill>
                <a:latin typeface="Segoe UI"/>
                <a:ea typeface="Times New Roman" panose="02020603050405020304" pitchFamily="18" charset="0"/>
                <a:cs typeface="Times New Roman" panose="02020603050405020304" pitchFamily="18" charset="0"/>
              </a:rPr>
              <a:t> data</a:t>
            </a:r>
          </a:p>
          <a:p>
            <a:pPr defTabSz="914367">
              <a:lnSpc>
                <a:spcPct val="107000"/>
              </a:lnSpc>
              <a:tabLst>
                <a:tab pos="224097" algn="l"/>
              </a:tabLst>
            </a:pPr>
            <a:r>
              <a:rPr lang="en-US" sz="1765" dirty="0">
                <a:solidFill>
                  <a:srgbClr val="030303"/>
                </a:solidFill>
                <a:latin typeface="Segoe UI"/>
                <a:ea typeface="Calibri" panose="020F0502020204030204" pitchFamily="34" charset="0"/>
                <a:cs typeface="Times New Roman" panose="02020603050405020304" pitchFamily="18" charset="0"/>
              </a:rPr>
              <a:t>       –  Hugo Bernier </a:t>
            </a:r>
            <a:r>
              <a:rPr lang="en-US" sz="1765">
                <a:solidFill>
                  <a:srgbClr val="030303"/>
                </a:solidFill>
                <a:latin typeface="Segoe UI"/>
                <a:ea typeface="Calibri" panose="020F0502020204030204" pitchFamily="34" charset="0"/>
                <a:cs typeface="Times New Roman" panose="02020603050405020304" pitchFamily="18" charset="0"/>
              </a:rPr>
              <a:t>| @bernierh</a:t>
            </a:r>
            <a:r>
              <a:rPr lang="en-US" sz="1961">
                <a:solidFill>
                  <a:srgbClr val="030303"/>
                </a:solidFill>
                <a:latin typeface="Segoe UI"/>
                <a:ea typeface="Calibri" panose="020F0502020204030204" pitchFamily="34" charset="0"/>
                <a:cs typeface="Times New Roman" panose="02020603050405020304" pitchFamily="18" charset="0"/>
              </a:rPr>
              <a:t> </a:t>
            </a:r>
            <a:endParaRPr lang="en-US" sz="1961" dirty="0">
              <a:solidFill>
                <a:srgbClr val="000000"/>
              </a:solidFill>
              <a:latin typeface="Segoe UI"/>
              <a:cs typeface="Calibri" panose="020F0502020204030204" pitchFamily="34" charset="0"/>
            </a:endParaRPr>
          </a:p>
        </p:txBody>
      </p:sp>
    </p:spTree>
    <p:extLst>
      <p:ext uri="{BB962C8B-B14F-4D97-AF65-F5344CB8AC3E}">
        <p14:creationId xmlns:p14="http://schemas.microsoft.com/office/powerpoint/2010/main" val="2119192597"/>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Optional picture time!</a:t>
            </a:r>
            <a:endParaRPr lang="en-FI">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48526" y="2017977"/>
            <a:ext cx="4664186" cy="3913339"/>
          </a:xfrm>
        </p:spPr>
        <p:txBody>
          <a:bodyPr vert="horz" wrap="square" lIns="143428" tIns="89642" rIns="143428" bIns="89642" rtlCol="0" anchor="t">
            <a:spAutoFit/>
          </a:bodyPr>
          <a:lstStyle/>
          <a:p>
            <a:r>
              <a:rPr lang="en-US" sz="3137">
                <a:solidFill>
                  <a:srgbClr val="5C005C"/>
                </a:solidFill>
                <a:latin typeface="Segoe UI" panose="020B0502040204020203" pitchFamily="34" charset="0"/>
                <a:cs typeface="Segoe UI" panose="020B0502040204020203" pitchFamily="34" charset="0"/>
              </a:rPr>
              <a:t>Turn your video on and we’ll grab a Together Mode picture with everyone willing to participate.</a:t>
            </a:r>
          </a:p>
          <a:p>
            <a:endParaRPr lang="en-US" sz="3137">
              <a:solidFill>
                <a:srgbClr val="5C005C"/>
              </a:solidFill>
              <a:latin typeface="Segoe UI" panose="020B0502040204020203" pitchFamily="34" charset="0"/>
              <a:cs typeface="Segoe UI" panose="020B0502040204020203" pitchFamily="34" charset="0"/>
            </a:endParaRPr>
          </a:p>
          <a:p>
            <a:r>
              <a:rPr lang="en-US" sz="3137">
                <a:solidFill>
                  <a:srgbClr val="5C005C"/>
                </a:solidFill>
                <a:latin typeface="Segoe UI" panose="020B0502040204020203" pitchFamily="34" charset="0"/>
                <a:cs typeface="Segoe UI" panose="020B0502040204020203" pitchFamily="34" charset="0"/>
              </a:rPr>
              <a:t>We are together in this as a community!</a:t>
            </a:r>
            <a:endParaRPr lang="en-FI" sz="3137">
              <a:solidFill>
                <a:srgbClr val="5C005C"/>
              </a:solidFill>
              <a:latin typeface="Segoe UI" panose="020B0502040204020203" pitchFamily="34" charset="0"/>
              <a:cs typeface="Segoe UI" panose="020B0502040204020203" pitchFamily="34" charset="0"/>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20943457">
            <a:off x="4719816" y="4962170"/>
            <a:ext cx="1297348" cy="1297348"/>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784173" y="6193531"/>
            <a:ext cx="9177883" cy="479709"/>
          </a:xfrm>
          <a:prstGeom prst="rect">
            <a:avLst/>
          </a:prstGeom>
          <a:noFill/>
        </p:spPr>
        <p:txBody>
          <a:bodyPr wrap="none" lIns="179285" tIns="143428" rIns="179285" bIns="143428" rtlCol="0">
            <a:spAutoFit/>
          </a:bodyPr>
          <a:lstStyle/>
          <a:p>
            <a:pPr>
              <a:lnSpc>
                <a:spcPct val="90000"/>
              </a:lnSpc>
              <a:spcAft>
                <a:spcPts val="588"/>
              </a:spcAft>
            </a:pPr>
            <a:r>
              <a:rPr lang="en-US" sz="1372" b="1" i="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By enabling your camera for the picture, you’ll give us the permission to share your picture in social media.</a:t>
            </a:r>
            <a:endParaRPr lang="en-FI" sz="1372" b="1" i="1">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4266" y="2017976"/>
            <a:ext cx="5324866" cy="301018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8D788320-7650-F7C6-D6C7-D38EFECABD21}"/>
              </a:ext>
            </a:extLst>
          </p:cNvPr>
          <p:cNvSpPr/>
          <p:nvPr/>
        </p:nvSpPr>
        <p:spPr bwMode="auto">
          <a:xfrm flipH="1">
            <a:off x="5643417" y="-314"/>
            <a:ext cx="6548579"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blipFill dpi="0" rotWithShape="0">
            <a:blip r:embed="rId3" cstate="screen">
              <a:alphaModFix amt="98000"/>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544213" y="576296"/>
            <a:ext cx="5376992" cy="1940862"/>
          </a:xfrm>
        </p:spPr>
        <p:txBody>
          <a:bodyPr/>
          <a:lstStyle/>
          <a:p>
            <a:r>
              <a:rPr lang="en-US">
                <a:solidFill>
                  <a:schemeClr val="tx1"/>
                </a:solidFill>
                <a:latin typeface="Segoe UI Semibold" panose="020B0702040204020203" pitchFamily="34" charset="0"/>
                <a:cs typeface="Segoe UI Semibold" panose="020B0702040204020203" pitchFamily="34" charset="0"/>
              </a:rPr>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800177" y="1612872"/>
            <a:ext cx="5280268" cy="1058217"/>
          </a:xfrm>
        </p:spPr>
        <p:txBody>
          <a:bodyPr vert="horz" wrap="square" lIns="179285" tIns="143428" rIns="179285" bIns="143428" rtlCol="0" anchor="t">
            <a:noAutofit/>
          </a:bodyPr>
          <a:lstStyle/>
          <a:p>
            <a:pPr marL="335915" indent="-335915">
              <a:buFont typeface="Arial" panose="020B0604020202020204" pitchFamily="34" charset="0"/>
              <a:buChar char="•"/>
            </a:pPr>
            <a:r>
              <a:rPr lang="en-US" sz="2350" b="1" dirty="0">
                <a:solidFill>
                  <a:schemeClr val="tx1"/>
                </a:solidFill>
                <a:latin typeface="Segoe UI Light" panose="020B0502040204020203" pitchFamily="34" charset="0"/>
                <a:ea typeface="+mj-lt"/>
                <a:cs typeface="Segoe UI Light" panose="020B0502040204020203" pitchFamily="34" charset="0"/>
              </a:rPr>
              <a:t>Using Forms and Power Automate to Upgrade your Customer Onboarding Experience                   </a:t>
            </a:r>
            <a:r>
              <a:rPr lang="en-US" sz="2350" dirty="0">
                <a:solidFill>
                  <a:schemeClr val="tx1"/>
                </a:solidFill>
                <a:latin typeface="Segoe UI Light" panose="020B0502040204020203" pitchFamily="34" charset="0"/>
                <a:ea typeface="+mj-lt"/>
                <a:cs typeface="Segoe UI Light" panose="020B0502040204020203" pitchFamily="34" charset="0"/>
              </a:rPr>
              <a:t>– Mary Myers </a:t>
            </a:r>
          </a:p>
          <a:p>
            <a:pPr marL="335915" indent="-335915">
              <a:buFont typeface="Arial" panose="020B0604020202020204" pitchFamily="34" charset="0"/>
              <a:buChar char="•"/>
            </a:pPr>
            <a:endParaRPr lang="en-US" sz="2350" dirty="0">
              <a:solidFill>
                <a:schemeClr val="tx1"/>
              </a:solidFill>
              <a:latin typeface="Segoe UI Light" panose="020B0502040204020203" pitchFamily="34" charset="0"/>
              <a:ea typeface="+mj-lt"/>
              <a:cs typeface="Segoe UI Light" panose="020B0502040204020203" pitchFamily="34" charset="0"/>
            </a:endParaRPr>
          </a:p>
          <a:p>
            <a:pPr marL="335915" indent="-335915">
              <a:buFont typeface="Arial" panose="020B0604020202020204" pitchFamily="34" charset="0"/>
              <a:buChar char="•"/>
            </a:pPr>
            <a:r>
              <a:rPr lang="en-US" sz="2350" b="1" dirty="0">
                <a:solidFill>
                  <a:schemeClr val="tx1"/>
                </a:solidFill>
                <a:latin typeface="Segoe UI Light" panose="020B0502040204020203" pitchFamily="34" charset="0"/>
                <a:ea typeface="+mj-lt"/>
                <a:cs typeface="Segoe UI Light" panose="020B0502040204020203" pitchFamily="34" charset="0"/>
              </a:rPr>
              <a:t>Building a Time Sheeting Canvas App using the </a:t>
            </a:r>
            <a:r>
              <a:rPr lang="en-US" sz="2350" b="1" dirty="0" err="1">
                <a:solidFill>
                  <a:schemeClr val="tx1"/>
                </a:solidFill>
                <a:latin typeface="Segoe UI Light" panose="020B0502040204020203" pitchFamily="34" charset="0"/>
                <a:ea typeface="+mj-lt"/>
                <a:cs typeface="Segoe UI Light" panose="020B0502040204020203" pitchFamily="34" charset="0"/>
              </a:rPr>
              <a:t>Dataverse</a:t>
            </a:r>
            <a:r>
              <a:rPr lang="en-US" sz="2350" b="1" dirty="0">
                <a:solidFill>
                  <a:schemeClr val="tx1"/>
                </a:solidFill>
                <a:latin typeface="Segoe UI Light" panose="020B0502040204020203" pitchFamily="34" charset="0"/>
                <a:ea typeface="+mj-lt"/>
                <a:cs typeface="Segoe UI Light" panose="020B0502040204020203" pitchFamily="34" charset="0"/>
              </a:rPr>
              <a:t>                  </a:t>
            </a:r>
            <a:r>
              <a:rPr lang="en-US" sz="2350" dirty="0">
                <a:solidFill>
                  <a:schemeClr val="tx1"/>
                </a:solidFill>
                <a:latin typeface="Segoe UI Light" panose="020B0502040204020203" pitchFamily="34" charset="0"/>
                <a:ea typeface="+mj-lt"/>
                <a:cs typeface="Segoe UI Light" panose="020B0502040204020203" pitchFamily="34" charset="0"/>
              </a:rPr>
              <a:t>– Darren </a:t>
            </a:r>
            <a:r>
              <a:rPr lang="en-US" sz="2350" dirty="0" err="1">
                <a:solidFill>
                  <a:schemeClr val="tx1"/>
                </a:solidFill>
                <a:latin typeface="Segoe UI Light" panose="020B0502040204020203" pitchFamily="34" charset="0"/>
                <a:ea typeface="+mj-lt"/>
                <a:cs typeface="Segoe UI Light" panose="020B0502040204020203" pitchFamily="34" charset="0"/>
              </a:rPr>
              <a:t>Lutchner</a:t>
            </a:r>
            <a:r>
              <a:rPr lang="en-US" sz="2350" dirty="0">
                <a:solidFill>
                  <a:schemeClr val="tx1"/>
                </a:solidFill>
                <a:latin typeface="Segoe UI Light" panose="020B0502040204020203" pitchFamily="34" charset="0"/>
                <a:ea typeface="+mj-lt"/>
                <a:cs typeface="Segoe UI Light" panose="020B0502040204020203" pitchFamily="34" charset="0"/>
              </a:rPr>
              <a:t> </a:t>
            </a:r>
          </a:p>
          <a:p>
            <a:pPr marL="335915" indent="-335915">
              <a:buFont typeface="Arial" panose="020B0604020202020204" pitchFamily="34" charset="0"/>
              <a:buChar char="•"/>
            </a:pPr>
            <a:endParaRPr lang="en-US" sz="2350" dirty="0">
              <a:solidFill>
                <a:schemeClr val="tx1"/>
              </a:solidFill>
              <a:latin typeface="Segoe UI Light" panose="020B0502040204020203" pitchFamily="34" charset="0"/>
              <a:ea typeface="+mj-lt"/>
              <a:cs typeface="Segoe UI Light" panose="020B0502040204020203" pitchFamily="34" charset="0"/>
            </a:endParaRPr>
          </a:p>
          <a:p>
            <a:pPr marL="335915" indent="-335915">
              <a:buFont typeface="Arial" panose="020B0604020202020204" pitchFamily="34" charset="0"/>
              <a:buChar char="•"/>
            </a:pPr>
            <a:endParaRPr lang="en-US" sz="2353" dirty="0">
              <a:solidFill>
                <a:schemeClr val="tx1"/>
              </a:solidFill>
              <a:latin typeface="Segoe UI Light" panose="020B0502040204020203" pitchFamily="34" charset="0"/>
              <a:ea typeface="+mj-lt"/>
              <a:cs typeface="Segoe UI Light" panose="020B0502040204020203" pitchFamily="34" charset="0"/>
            </a:endParaRPr>
          </a:p>
          <a:p>
            <a:pPr marL="335915" indent="-335915">
              <a:buFont typeface="Arial" panose="020B0604020202020204" pitchFamily="34" charset="0"/>
              <a:buChar char="•"/>
            </a:pPr>
            <a:r>
              <a:rPr lang="en-US" sz="2350" b="1" dirty="0">
                <a:solidFill>
                  <a:schemeClr val="tx1"/>
                </a:solidFill>
                <a:latin typeface="Segoe UI Light" panose="020B0502040204020203" pitchFamily="34" charset="0"/>
                <a:ea typeface="+mj-lt"/>
                <a:cs typeface="Segoe UI Light" panose="020B0502040204020203" pitchFamily="34" charset="0"/>
              </a:rPr>
              <a:t>Connecting Power Pages to your </a:t>
            </a:r>
            <a:r>
              <a:rPr lang="en-US" sz="2350" b="1" dirty="0" err="1">
                <a:solidFill>
                  <a:schemeClr val="tx1"/>
                </a:solidFill>
                <a:latin typeface="Segoe UI Light" panose="020B0502040204020203" pitchFamily="34" charset="0"/>
                <a:ea typeface="+mj-lt"/>
                <a:cs typeface="Segoe UI Light" panose="020B0502040204020203" pitchFamily="34" charset="0"/>
              </a:rPr>
              <a:t>Dataverse</a:t>
            </a:r>
            <a:r>
              <a:rPr lang="en-US" sz="2350" b="1" dirty="0">
                <a:solidFill>
                  <a:schemeClr val="tx1"/>
                </a:solidFill>
                <a:latin typeface="Segoe UI Light" panose="020B0502040204020203" pitchFamily="34" charset="0"/>
                <a:ea typeface="+mj-lt"/>
                <a:cs typeface="Segoe UI Light" panose="020B0502040204020203" pitchFamily="34" charset="0"/>
              </a:rPr>
              <a:t> data                                </a:t>
            </a:r>
            <a:r>
              <a:rPr lang="en-US" sz="2350" dirty="0">
                <a:solidFill>
                  <a:schemeClr val="tx1"/>
                </a:solidFill>
                <a:latin typeface="Segoe UI Light" panose="020B0502040204020203" pitchFamily="34" charset="0"/>
                <a:ea typeface="+mj-lt"/>
                <a:cs typeface="Segoe UI Light" panose="020B0502040204020203" pitchFamily="34" charset="0"/>
              </a:rPr>
              <a:t>– Hugo Bernier </a:t>
            </a:r>
            <a:endParaRPr lang="en-US" sz="2400" dirty="0">
              <a:solidFill>
                <a:schemeClr val="tx1"/>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332C5145-855D-84F7-5753-C8903401E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43417" y="3039794"/>
            <a:ext cx="1296957" cy="12969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A50C9-7803-44DD-833B-7189D63C60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6283" b="6283"/>
          <a:stretch/>
        </p:blipFill>
        <p:spPr bwMode="auto">
          <a:xfrm>
            <a:off x="5643418" y="1473618"/>
            <a:ext cx="1296957" cy="12969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CBC92A1-1D40-6DD9-6D7E-3526E09BA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643417" y="4776011"/>
            <a:ext cx="1296957" cy="12969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83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315603" y="3123009"/>
            <a:ext cx="6157384" cy="611982"/>
          </a:xfrm>
        </p:spPr>
        <p:txBody>
          <a:bodyPr/>
          <a:lstStyle/>
          <a:p>
            <a:r>
              <a:rPr lang="en-US" sz="4000"/>
              <a:t>Q&amp;A</a:t>
            </a:r>
          </a:p>
          <a:p>
            <a:endParaRPr lang="en-US" sz="4000"/>
          </a:p>
          <a:p>
            <a:endParaRPr lang="en-US" sz="4000"/>
          </a:p>
        </p:txBody>
      </p:sp>
    </p:spTree>
    <p:extLst>
      <p:ext uri="{BB962C8B-B14F-4D97-AF65-F5344CB8AC3E}">
        <p14:creationId xmlns:p14="http://schemas.microsoft.com/office/powerpoint/2010/main" val="377581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315603" y="3123009"/>
            <a:ext cx="6157384" cy="611982"/>
          </a:xfrm>
        </p:spPr>
        <p:txBody>
          <a:bodyPr/>
          <a:lstStyle/>
          <a:p>
            <a:r>
              <a:rPr lang="en-US" sz="4000"/>
              <a:t>Resources</a:t>
            </a:r>
          </a:p>
          <a:p>
            <a:endParaRPr lang="en-US" sz="4000"/>
          </a:p>
          <a:p>
            <a:endParaRPr lang="en-US" sz="4000"/>
          </a:p>
        </p:txBody>
      </p:sp>
    </p:spTree>
    <p:extLst>
      <p:ext uri="{BB962C8B-B14F-4D97-AF65-F5344CB8AC3E}">
        <p14:creationId xmlns:p14="http://schemas.microsoft.com/office/powerpoint/2010/main" val="1545310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07BD-8CE0-4FF4-89A3-19645B91BE17}"/>
              </a:ext>
            </a:extLst>
          </p:cNvPr>
          <p:cNvSpPr>
            <a:spLocks noGrp="1"/>
          </p:cNvSpPr>
          <p:nvPr>
            <p:ph type="title"/>
          </p:nvPr>
        </p:nvSpPr>
        <p:spPr/>
        <p:txBody>
          <a:bodyPr/>
          <a:lstStyle/>
          <a:p>
            <a:r>
              <a:rPr lang="en-US" sz="4705" spc="-147"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Learn more with these helpful resources!</a:t>
            </a:r>
            <a:endParaRPr lang="en-US" dirty="0"/>
          </a:p>
        </p:txBody>
      </p:sp>
      <p:sp>
        <p:nvSpPr>
          <p:cNvPr id="3" name="Text Placeholder 2">
            <a:extLst>
              <a:ext uri="{FF2B5EF4-FFF2-40B4-BE49-F238E27FC236}">
                <a16:creationId xmlns:a16="http://schemas.microsoft.com/office/drawing/2014/main" id="{EE5F7977-AE4C-4BDD-90B5-D44233012270}"/>
              </a:ext>
            </a:extLst>
          </p:cNvPr>
          <p:cNvSpPr>
            <a:spLocks noGrp="1"/>
          </p:cNvSpPr>
          <p:nvPr>
            <p:ph type="body" sz="quarter" idx="10"/>
          </p:nvPr>
        </p:nvSpPr>
        <p:spPr>
          <a:xfrm>
            <a:off x="269239" y="1189177"/>
            <a:ext cx="11653523" cy="4585871"/>
          </a:xfrm>
        </p:spPr>
        <p:txBody>
          <a:bodyPr vert="horz" wrap="square" lIns="146304" tIns="91440" rIns="146304" bIns="91440" rtlCol="0" anchor="t">
            <a:spAutoFit/>
          </a:bodyPr>
          <a:lstStyle/>
          <a:p>
            <a:pPr lvl="1"/>
            <a:r>
              <a:rPr lang="en-US" sz="2200" dirty="0">
                <a:gradFill>
                  <a:gsLst>
                    <a:gs pos="1250">
                      <a:srgbClr val="2F2F2F"/>
                    </a:gs>
                    <a:gs pos="100000">
                      <a:srgbClr val="2F2F2F"/>
                    </a:gs>
                  </a:gsLst>
                  <a:lin ang="5400000" scaled="0"/>
                </a:gradFill>
                <a:latin typeface="Segoe UI Semibold"/>
              </a:rPr>
              <a:t>Power Apps Training Resources</a:t>
            </a:r>
            <a:endParaRPr lang="en-US" sz="2200" dirty="0">
              <a:cs typeface="Segoe UI"/>
            </a:endParaRPr>
          </a:p>
          <a:p>
            <a:pPr lvl="1"/>
            <a:r>
              <a:rPr lang="en-US" sz="2200" dirty="0">
                <a:ea typeface="+mn-lt"/>
                <a:cs typeface="+mn-lt"/>
                <a:hlinkClick r:id="rId3"/>
              </a:rPr>
              <a:t>https://aka.ms/PowerAppsTraining</a:t>
            </a:r>
            <a:endParaRPr lang="en-US" sz="2200" dirty="0">
              <a:ea typeface="+mn-lt"/>
              <a:cs typeface="+mn-lt"/>
            </a:endParaRPr>
          </a:p>
          <a:p>
            <a:pPr lvl="1"/>
            <a:r>
              <a:rPr lang="en-US" sz="2200" dirty="0">
                <a:gradFill>
                  <a:gsLst>
                    <a:gs pos="1250">
                      <a:srgbClr val="2F2F2F"/>
                    </a:gs>
                    <a:gs pos="100000">
                      <a:srgbClr val="2F2F2F"/>
                    </a:gs>
                  </a:gsLst>
                  <a:lin ang="5400000" scaled="0"/>
                </a:gradFill>
                <a:latin typeface="Segoe UI Semibold"/>
              </a:rPr>
              <a:t>Power Apps Community</a:t>
            </a:r>
            <a:endParaRPr lang="en-US" sz="2200" dirty="0">
              <a:gradFill>
                <a:gsLst>
                  <a:gs pos="1250">
                    <a:srgbClr val="2F2F2F"/>
                  </a:gs>
                  <a:gs pos="100000">
                    <a:srgbClr val="2F2F2F"/>
                  </a:gs>
                </a:gsLst>
                <a:lin ang="5400000" scaled="0"/>
              </a:gradFill>
              <a:latin typeface="Segoe UI Semibold"/>
              <a:cs typeface="Segoe UI Semibold"/>
            </a:endParaRPr>
          </a:p>
          <a:p>
            <a:pPr lvl="1"/>
            <a:r>
              <a:rPr lang="en-US" sz="2200" dirty="0">
                <a:solidFill>
                  <a:schemeClr val="accent1">
                    <a:lumMod val="75000"/>
                  </a:schemeClr>
                </a:solidFill>
                <a:ea typeface="+mn-lt"/>
                <a:cs typeface="+mn-lt"/>
                <a:hlinkClick r:id="rId4"/>
              </a:rPr>
              <a:t>https://Community.PowerApps.com</a:t>
            </a:r>
            <a:r>
              <a:rPr lang="en-US" sz="2200" dirty="0">
                <a:solidFill>
                  <a:schemeClr val="accent1">
                    <a:lumMod val="75000"/>
                  </a:schemeClr>
                </a:solidFill>
                <a:ea typeface="+mn-lt"/>
                <a:cs typeface="+mn-lt"/>
              </a:rPr>
              <a:t> </a:t>
            </a:r>
          </a:p>
          <a:p>
            <a:pPr lvl="1"/>
            <a:r>
              <a:rPr lang="en-US" sz="2200" dirty="0">
                <a:gradFill>
                  <a:gsLst>
                    <a:gs pos="1250">
                      <a:srgbClr val="2F2F2F"/>
                    </a:gs>
                    <a:gs pos="100000">
                      <a:srgbClr val="2F2F2F"/>
                    </a:gs>
                  </a:gsLst>
                  <a:lin ang="5400000" scaled="0"/>
                </a:gradFill>
                <a:latin typeface="Segoe UI Semibold"/>
              </a:rPr>
              <a:t>Power Apps Community Samples</a:t>
            </a:r>
            <a:endParaRPr lang="en-US" sz="2200" dirty="0">
              <a:gradFill>
                <a:gsLst>
                  <a:gs pos="1250">
                    <a:srgbClr val="2F2F2F"/>
                  </a:gs>
                  <a:gs pos="100000">
                    <a:srgbClr val="2F2F2F"/>
                  </a:gs>
                </a:gsLst>
                <a:lin ang="5400000" scaled="0"/>
              </a:gradFill>
              <a:latin typeface="Segoe UI Semibold"/>
              <a:cs typeface="Segoe UI Semibold"/>
            </a:endParaRPr>
          </a:p>
          <a:p>
            <a:pPr lvl="1"/>
            <a:r>
              <a:rPr lang="en-US" sz="2200" dirty="0">
                <a:cs typeface="Segoe UI"/>
                <a:hlinkClick r:id="rId5"/>
              </a:rPr>
              <a:t>https://aka.ms/PowerAppsCommunitySamples</a:t>
            </a:r>
            <a:r>
              <a:rPr lang="en-US" sz="2200" dirty="0">
                <a:cs typeface="Segoe UI"/>
              </a:rPr>
              <a:t> </a:t>
            </a:r>
          </a:p>
          <a:p>
            <a:pPr lvl="1"/>
            <a:r>
              <a:rPr lang="en-US" sz="2200" dirty="0">
                <a:gradFill>
                  <a:gsLst>
                    <a:gs pos="1250">
                      <a:srgbClr val="2F2F2F"/>
                    </a:gs>
                    <a:gs pos="100000">
                      <a:srgbClr val="2F2F2F"/>
                    </a:gs>
                  </a:gsLst>
                  <a:lin ang="5400000" scaled="0"/>
                </a:gradFill>
                <a:latin typeface="Segoe UI Semibold"/>
              </a:rPr>
              <a:t>Power Apps Community Videos </a:t>
            </a:r>
            <a:endParaRPr lang="en-US" sz="2200" dirty="0">
              <a:gradFill>
                <a:gsLst>
                  <a:gs pos="1250">
                    <a:srgbClr val="2F2F2F"/>
                  </a:gs>
                  <a:gs pos="100000">
                    <a:srgbClr val="2F2F2F"/>
                  </a:gs>
                </a:gsLst>
                <a:lin ang="5400000" scaled="0"/>
              </a:gradFill>
              <a:latin typeface="Segoe UI Semibold"/>
              <a:cs typeface="Segoe UI Semibold"/>
            </a:endParaRPr>
          </a:p>
          <a:p>
            <a:pPr lvl="1"/>
            <a:r>
              <a:rPr lang="en-US" sz="2200" dirty="0">
                <a:cs typeface="Segoe UI"/>
                <a:hlinkClick r:id="rId6"/>
              </a:rPr>
              <a:t>https://aka.ms/PowerAppsCommunityVideos</a:t>
            </a:r>
            <a:endParaRPr lang="en-US" sz="2200" dirty="0">
              <a:cs typeface="Segoe UI"/>
            </a:endParaRPr>
          </a:p>
          <a:p>
            <a:pPr lvl="1"/>
            <a:r>
              <a:rPr lang="en-US" sz="2200" dirty="0" err="1">
                <a:gradFill>
                  <a:gsLst>
                    <a:gs pos="1250">
                      <a:srgbClr val="2F2F2F"/>
                    </a:gs>
                    <a:gs pos="100000">
                      <a:srgbClr val="2F2F2F"/>
                    </a:gs>
                  </a:gsLst>
                  <a:lin ang="5400000" scaled="0"/>
                </a:gradFill>
                <a:latin typeface="Segoe UI Semibold"/>
              </a:rPr>
              <a:t>PowerPlatformLearn</a:t>
            </a:r>
            <a:r>
              <a:rPr lang="en-US" sz="2200" dirty="0">
                <a:gradFill>
                  <a:gsLst>
                    <a:gs pos="1250">
                      <a:srgbClr val="2F2F2F"/>
                    </a:gs>
                    <a:gs pos="100000">
                      <a:srgbClr val="2F2F2F"/>
                    </a:gs>
                  </a:gsLst>
                  <a:lin ang="5400000" scaled="0"/>
                </a:gradFill>
                <a:latin typeface="Segoe UI Semibold"/>
              </a:rPr>
              <a:t> Resources</a:t>
            </a:r>
            <a:endParaRPr lang="en-US" sz="2200" dirty="0">
              <a:gradFill>
                <a:gsLst>
                  <a:gs pos="1250">
                    <a:srgbClr val="2F2F2F"/>
                  </a:gs>
                  <a:gs pos="100000">
                    <a:srgbClr val="2F2F2F"/>
                  </a:gs>
                </a:gsLst>
                <a:lin ang="5400000" scaled="0"/>
              </a:gradFill>
              <a:latin typeface="Segoe UI Semibold"/>
              <a:cs typeface="Segoe UI Semibold"/>
            </a:endParaRPr>
          </a:p>
          <a:p>
            <a:pPr lvl="1"/>
            <a:r>
              <a:rPr lang="en-US" sz="2200" dirty="0">
                <a:cs typeface="Segoe UI"/>
                <a:hlinkClick r:id="rId7"/>
              </a:rPr>
              <a:t>https://www.powerplatformlearn.academy</a:t>
            </a:r>
            <a:r>
              <a:rPr lang="en-US" sz="2200" dirty="0">
                <a:cs typeface="Segoe UI"/>
              </a:rPr>
              <a:t>  </a:t>
            </a:r>
          </a:p>
          <a:p>
            <a:pPr lvl="1"/>
            <a:r>
              <a:rPr lang="en-US" sz="2200" dirty="0">
                <a:latin typeface="Segoe UI Semibold"/>
                <a:cs typeface="Segoe UI Semibold"/>
              </a:rPr>
              <a:t>PnP Power Platform Samples</a:t>
            </a:r>
            <a:endParaRPr lang="en-US" sz="2200" dirty="0">
              <a:latin typeface="Segoe UI Semibold"/>
              <a:ea typeface="+mn-lt"/>
              <a:cs typeface="Segoe UI Semibold"/>
            </a:endParaRPr>
          </a:p>
          <a:p>
            <a:pPr lvl="1"/>
            <a:r>
              <a:rPr lang="en-US" sz="2200" dirty="0">
                <a:cs typeface="Segoe UI"/>
                <a:hlinkClick r:id="rId8"/>
              </a:rPr>
              <a:t>https://www.aka.ms/powerplatform-samples</a:t>
            </a:r>
            <a:r>
              <a:rPr lang="en-US" sz="2200" dirty="0">
                <a:cs typeface="Segoe UI"/>
              </a:rPr>
              <a:t> </a:t>
            </a:r>
            <a:endParaRPr lang="en-US" sz="1800" dirty="0">
              <a:cs typeface="Segoe UI"/>
            </a:endParaRPr>
          </a:p>
        </p:txBody>
      </p:sp>
    </p:spTree>
    <p:extLst>
      <p:ext uri="{BB962C8B-B14F-4D97-AF65-F5344CB8AC3E}">
        <p14:creationId xmlns:p14="http://schemas.microsoft.com/office/powerpoint/2010/main" val="19521168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Microsoft 365 </a:t>
            </a:r>
            <a:r>
              <a:rPr lang="en-US" sz="3200" b="1">
                <a:gradFill>
                  <a:gsLst>
                    <a:gs pos="2917">
                      <a:srgbClr val="2F2F2F"/>
                    </a:gs>
                    <a:gs pos="30000">
                      <a:srgbClr val="2F2F2F"/>
                    </a:gs>
                  </a:gsLst>
                  <a:lin ang="5400000" scaled="0"/>
                </a:gradFill>
                <a:latin typeface="Segoe UI"/>
              </a:rPr>
              <a:t>developer community calls</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78124" y="1317266"/>
            <a:ext cx="11628884" cy="3775335"/>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platform (weekly)	</a:t>
            </a:r>
            <a:r>
              <a:rPr lang="en-US" sz="2400">
                <a:solidFill>
                  <a:srgbClr val="0078D7"/>
                </a:solidFill>
                <a:latin typeface="Segoe UI"/>
                <a:hlinkClick r:id="rId3">
                  <a:extLst>
                    <a:ext uri="{A12FA001-AC4F-418D-AE19-62706E023703}">
                      <ahyp:hlinkClr xmlns:ahyp="http://schemas.microsoft.com/office/drawing/2018/hyperlinkcolor" val="tx"/>
                    </a:ext>
                  </a:extLst>
                </a:hlinkClick>
              </a:rPr>
              <a:t>https://aka.ms/m365-dev-call</a:t>
            </a:r>
            <a:r>
              <a:rPr lang="en-US" sz="2400">
                <a:solidFill>
                  <a:srgbClr val="0078D7"/>
                </a:solidFill>
                <a:latin typeface="Segoe UI"/>
              </a:rPr>
              <a:t> </a:t>
            </a:r>
          </a:p>
          <a:p>
            <a:pPr defTabSz="914367">
              <a:lnSpc>
                <a:spcPct val="90000"/>
              </a:lnSpc>
              <a:spcAft>
                <a:spcPts val="600"/>
              </a:spcAft>
            </a:pPr>
            <a:r>
              <a:rPr lang="en-US" sz="1568">
                <a:solidFill>
                  <a:srgbClr val="0078D7"/>
                </a:solidFill>
                <a:latin typeface="Segoe UI"/>
              </a:rPr>
              <a:t>	</a:t>
            </a:r>
            <a:r>
              <a:rPr lang="en-US" sz="1568">
                <a:solidFill>
                  <a:srgbClr val="2F2F2F"/>
                </a:solidFill>
                <a:latin typeface="Segoe UI"/>
              </a:rPr>
              <a:t>(</a:t>
            </a:r>
            <a:r>
              <a:rPr lang="en-US" sz="1568">
                <a:solidFill>
                  <a:srgbClr val="0078D7"/>
                </a:solidFill>
                <a:latin typeface="Segoe UI"/>
              </a:rPr>
              <a:t>Notice</a:t>
            </a:r>
            <a:r>
              <a:rPr lang="en-US" sz="1568">
                <a:solidFill>
                  <a:srgbClr val="2F2F2F"/>
                </a:solidFill>
                <a:latin typeface="Segoe UI"/>
              </a:rPr>
              <a:t>. This call is on a summer break between July 1</a:t>
            </a:r>
            <a:r>
              <a:rPr lang="en-US" sz="1568" baseline="30000">
                <a:solidFill>
                  <a:srgbClr val="2F2F2F"/>
                </a:solidFill>
                <a:latin typeface="Segoe UI"/>
              </a:rPr>
              <a:t>st</a:t>
            </a:r>
            <a:r>
              <a:rPr lang="en-US" sz="1568">
                <a:solidFill>
                  <a:srgbClr val="2F2F2F"/>
                </a:solidFill>
                <a:latin typeface="Segoe UI"/>
              </a:rPr>
              <a:t> and 31</a:t>
            </a:r>
            <a:r>
              <a:rPr lang="en-US" sz="1568" baseline="30000">
                <a:solidFill>
                  <a:srgbClr val="2F2F2F"/>
                </a:solidFill>
                <a:latin typeface="Segoe UI"/>
              </a:rPr>
              <a:t>st</a:t>
            </a:r>
            <a:r>
              <a:rPr lang="en-US" sz="1568">
                <a:solidFill>
                  <a:srgbClr val="2F2F2F"/>
                </a:solidFill>
                <a:latin typeface="Segoe UI"/>
              </a:rPr>
              <a:t> of August 2022)</a:t>
            </a:r>
          </a:p>
          <a:p>
            <a:pPr defTabSz="914367">
              <a:lnSpc>
                <a:spcPct val="90000"/>
              </a:lnSpc>
              <a:spcAft>
                <a:spcPts val="600"/>
              </a:spcAft>
            </a:pP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Adaptive Cards			</a:t>
            </a:r>
            <a:r>
              <a:rPr lang="en-US" sz="2400">
                <a:solidFill>
                  <a:srgbClr val="0070C0"/>
                </a:solidFill>
                <a:latin typeface="Segoe UI"/>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rgbClr val="2F2F2F"/>
                    </a:gs>
                    <a:gs pos="30000">
                      <a:srgbClr val="2F2F2F"/>
                    </a:gs>
                  </a:gsLst>
                  <a:lin ang="5400000" scaled="0"/>
                </a:gradFill>
                <a:latin typeface="Segoe UI"/>
              </a:rPr>
              <a:t>	</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identity platform		</a:t>
            </a:r>
            <a:r>
              <a:rPr lang="en-US" sz="2400">
                <a:solidFill>
                  <a:srgbClr val="0070C0"/>
                </a:solidFill>
                <a:latin typeface="Segoe UI"/>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Office Add-ins			</a:t>
            </a:r>
            <a:r>
              <a:rPr lang="en-US" sz="2400">
                <a:solidFill>
                  <a:srgbClr val="0070C0"/>
                </a:solidFill>
                <a:latin typeface="Segoe UI"/>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Power Platform			</a:t>
            </a:r>
            <a:r>
              <a:rPr lang="en-US" sz="2400">
                <a:solidFill>
                  <a:srgbClr val="0070C0"/>
                </a:solidFill>
                <a:latin typeface="Segoe UI"/>
                <a:hlinkClick r:id="rId7">
                  <a:extLst>
                    <a:ext uri="{A12FA001-AC4F-418D-AE19-62706E023703}">
                      <ahyp:hlinkClr xmlns:ahyp="http://schemas.microsoft.com/office/drawing/2018/hyperlinkcolor" val="tx"/>
                    </a:ext>
                  </a:extLst>
                </a:hlinkClick>
              </a:rPr>
              <a:t>https://aka.ms/PowerPlatformCommunityCall</a:t>
            </a:r>
            <a:r>
              <a:rPr lang="en-US" sz="2400">
                <a:solidFill>
                  <a:srgbClr val="0070C0"/>
                </a:solidFill>
                <a:latin typeface="Segoe UI"/>
              </a:rPr>
              <a:t> </a:t>
            </a:r>
          </a:p>
          <a:p>
            <a:pPr defTabSz="914367">
              <a:lnSpc>
                <a:spcPct val="90000"/>
              </a:lnSpc>
              <a:spcAft>
                <a:spcPts val="600"/>
              </a:spcAft>
            </a:pPr>
            <a:r>
              <a:rPr lang="en-US" sz="1470">
                <a:gradFill>
                  <a:gsLst>
                    <a:gs pos="2917">
                      <a:srgbClr val="2F2F2F"/>
                    </a:gs>
                    <a:gs pos="30000">
                      <a:srgbClr val="2F2F2F"/>
                    </a:gs>
                  </a:gsLst>
                  <a:lin ang="5400000" scaled="0"/>
                </a:gradFill>
                <a:latin typeface="Segoe UI"/>
              </a:rPr>
              <a:t>Microsoft 365 &amp; Power Platform Development</a:t>
            </a:r>
            <a:r>
              <a:rPr lang="en-US" sz="2400">
                <a:gradFill>
                  <a:gsLst>
                    <a:gs pos="2917">
                      <a:srgbClr val="2F2F2F"/>
                    </a:gs>
                    <a:gs pos="30000">
                      <a:srgbClr val="2F2F2F"/>
                    </a:gs>
                  </a:gsLst>
                  <a:lin ang="5400000" scaled="0"/>
                </a:gradFill>
                <a:latin typeface="Segoe UI"/>
              </a:rPr>
              <a:t> </a:t>
            </a:r>
            <a:r>
              <a:rPr lang="en-US" sz="784">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8">
                  <a:extLst>
                    <a:ext uri="{A12FA001-AC4F-418D-AE19-62706E023703}">
                      <ahyp:hlinkClr xmlns:ahyp="http://schemas.microsoft.com/office/drawing/2018/hyperlinkcolor" val="tx"/>
                    </a:ext>
                  </a:extLst>
                </a:hlinkClick>
              </a:rPr>
              <a:t>https://aka.ms/m365-dev-sig</a:t>
            </a:r>
            <a:r>
              <a:rPr lang="en-US" sz="2400">
                <a:solidFill>
                  <a:srgbClr val="0070C0"/>
                </a:solidFill>
                <a:latin typeface="Segoe UI"/>
              </a:rPr>
              <a:t> </a:t>
            </a:r>
          </a:p>
          <a:p>
            <a:pPr defTabSz="914367">
              <a:lnSpc>
                <a:spcPct val="90000"/>
              </a:lnSpc>
              <a:spcAft>
                <a:spcPts val="600"/>
              </a:spcAft>
            </a:pPr>
            <a:r>
              <a:rPr lang="en-US" sz="1568">
                <a:gradFill>
                  <a:gsLst>
                    <a:gs pos="2917">
                      <a:srgbClr val="2F2F2F"/>
                    </a:gs>
                    <a:gs pos="30000">
                      <a:srgbClr val="2F2F2F"/>
                    </a:gs>
                  </a:gsLst>
                  <a:lin ang="5400000" scaled="0"/>
                </a:gradFill>
                <a:latin typeface="Segoe UI"/>
              </a:rPr>
              <a:t>Viva Connections &amp; SharePoint Framework </a:t>
            </a:r>
            <a:r>
              <a:rPr lang="en-US" sz="882">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9">
                  <a:extLst>
                    <a:ext uri="{A12FA001-AC4F-418D-AE19-62706E023703}">
                      <ahyp:hlinkClr xmlns:ahyp="http://schemas.microsoft.com/office/drawing/2018/hyperlinkcolor" val="tx"/>
                    </a:ext>
                  </a:extLst>
                </a:hlinkClick>
              </a:rPr>
              <a:t>https://aka.ms/spdev-spfx-call</a:t>
            </a:r>
            <a:r>
              <a:rPr lang="en-US" sz="2400">
                <a:solidFill>
                  <a:srgbClr val="0070C0"/>
                </a:solidFill>
                <a:latin typeface="Segoe UI"/>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78124" y="6088795"/>
            <a:ext cx="10246728" cy="63444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lnSpc>
                <a:spcPct val="90000"/>
              </a:lnSpc>
              <a:spcAft>
                <a:spcPts val="600"/>
              </a:spcAft>
            </a:pPr>
            <a:r>
              <a:rPr lang="en-US" sz="2400" b="1">
                <a:solidFill>
                  <a:srgbClr val="0070C0"/>
                </a:solidFill>
                <a:latin typeface="Segoe UI"/>
                <a:hlinkClick r:id="rId10">
                  <a:extLst>
                    <a:ext uri="{A12FA001-AC4F-418D-AE19-62706E023703}">
                      <ahyp:hlinkClr xmlns:ahyp="http://schemas.microsoft.com/office/drawing/2018/hyperlinkcolor" val="tx"/>
                    </a:ext>
                  </a:extLst>
                </a:hlinkClick>
              </a:rPr>
              <a:t>https://aka.ms/m365/calls</a:t>
            </a:r>
            <a:r>
              <a:rPr lang="en-US" sz="2400" b="1">
                <a:solidFill>
                  <a:srgbClr val="0070C0"/>
                </a:solidFill>
                <a:latin typeface="Segoe UI"/>
              </a:rPr>
              <a:t> </a:t>
            </a:r>
            <a:endParaRPr lang="en-US" sz="2400">
              <a:solidFill>
                <a:srgbClr val="0070C0"/>
              </a:solidFill>
              <a:latin typeface="Segoe UI"/>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10102" y="5922845"/>
            <a:ext cx="4182771" cy="331899"/>
          </a:xfrm>
          <a:prstGeom prst="rect">
            <a:avLst/>
          </a:prstGeom>
          <a:noFill/>
        </p:spPr>
        <p:txBody>
          <a:bodyPr wrap="square">
            <a:spAutoFit/>
          </a:bodyPr>
          <a:lstStyle/>
          <a:p>
            <a:pPr algn="ctr" defTabSz="914367"/>
            <a:r>
              <a:rPr lang="en-US" sz="1568">
                <a:gradFill>
                  <a:gsLst>
                    <a:gs pos="2917">
                      <a:srgbClr val="2F2F2F"/>
                    </a:gs>
                    <a:gs pos="30000">
                      <a:srgbClr val="2F2F2F"/>
                    </a:gs>
                  </a:gsLst>
                  <a:lin ang="5400000" scaled="0"/>
                </a:gradFill>
                <a:latin typeface="Segoe UI"/>
              </a:rPr>
              <a:t>Download recurrent invites from</a:t>
            </a:r>
            <a:endParaRPr lang="en-FI" sz="1568">
              <a:solidFill>
                <a:srgbClr val="2F2F2F"/>
              </a:solidFill>
              <a:latin typeface="Segoe UI"/>
            </a:endParaRPr>
          </a:p>
        </p:txBody>
      </p:sp>
    </p:spTree>
    <p:extLst>
      <p:ext uri="{BB962C8B-B14F-4D97-AF65-F5344CB8AC3E}">
        <p14:creationId xmlns:p14="http://schemas.microsoft.com/office/powerpoint/2010/main" val="15372429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2604" y="1524057"/>
            <a:ext cx="10926792" cy="5041380"/>
          </a:xfrm>
        </p:spPr>
        <p:txBody>
          <a:bodyPr vert="horz" wrap="square" lIns="146304" tIns="91440" rIns="146304" bIns="91440" rtlCol="0" anchor="t">
            <a:spAutoFit/>
          </a:bodyPr>
          <a:lstStyle/>
          <a:p>
            <a:pPr algn="ctr"/>
            <a:r>
              <a:rPr lang="en-US" sz="2800" dirty="0">
                <a:latin typeface="Segoe UI"/>
                <a:cs typeface="Segoe UI Semibold"/>
              </a:rPr>
              <a:t>Recording will be available soon on the </a:t>
            </a:r>
          </a:p>
          <a:p>
            <a:pPr algn="ctr"/>
            <a:r>
              <a:rPr lang="en-US" sz="2800" dirty="0">
                <a:latin typeface="Segoe UI"/>
                <a:cs typeface="Segoe UI Semibold"/>
              </a:rPr>
              <a:t>Microsoft 365 Community (PnP) YouTube channel</a:t>
            </a:r>
          </a:p>
          <a:p>
            <a:pPr algn="ctr"/>
            <a:r>
              <a:rPr lang="en-US" sz="2800" u="sng" dirty="0">
                <a:solidFill>
                  <a:srgbClr val="0070C0"/>
                </a:solidFill>
                <a:latin typeface="Segoe UI"/>
                <a:cs typeface="Segoe UI Semibold"/>
                <a:hlinkClick r:id="rId3"/>
              </a:rPr>
              <a:t>https://aka.ms/M365PnP/videos</a:t>
            </a:r>
            <a:endParaRPr lang="en-US" sz="2800" u="sng" dirty="0">
              <a:solidFill>
                <a:srgbClr val="0070C0"/>
              </a:solidFill>
              <a:latin typeface="Segoe UI"/>
              <a:cs typeface="Segoe UI Semibold"/>
            </a:endParaRPr>
          </a:p>
          <a:p>
            <a:pPr algn="ctr"/>
            <a:r>
              <a:rPr lang="en-US" sz="2000" i="1" dirty="0">
                <a:solidFill>
                  <a:srgbClr val="0070C0"/>
                </a:solidFill>
                <a:latin typeface="Segoe UI"/>
                <a:cs typeface="Segoe UI Semibold"/>
              </a:rPr>
              <a:t>(subscribe today)</a:t>
            </a:r>
          </a:p>
          <a:p>
            <a:pPr algn="ctr"/>
            <a:endParaRPr lang="en-US" sz="2800" dirty="0">
              <a:latin typeface="Segoe UI"/>
              <a:cs typeface="Segoe UI Semibold"/>
            </a:endParaRPr>
          </a:p>
          <a:p>
            <a:pPr algn="ctr"/>
            <a:r>
              <a:rPr lang="en-US" sz="2800" dirty="0">
                <a:latin typeface="Segoe UI"/>
                <a:cs typeface="Segoe UI Semibold"/>
              </a:rPr>
              <a:t>Follow us on Twitter </a:t>
            </a:r>
          </a:p>
          <a:p>
            <a:pPr algn="ctr"/>
            <a:r>
              <a:rPr lang="en-US" sz="2800" dirty="0">
                <a:solidFill>
                  <a:srgbClr val="0070C0"/>
                </a:solidFill>
                <a:latin typeface="Segoe UI"/>
                <a:cs typeface="Segoe UI Semibold"/>
              </a:rPr>
              <a:t>@Microsoft365Dev </a:t>
            </a:r>
            <a:r>
              <a:rPr lang="en-US" sz="2800" dirty="0">
                <a:solidFill>
                  <a:schemeClr val="tx1"/>
                </a:solidFill>
                <a:latin typeface="Segoe UI"/>
                <a:cs typeface="Segoe UI Semibold"/>
              </a:rPr>
              <a:t>|</a:t>
            </a:r>
            <a:r>
              <a:rPr lang="en-US" sz="2800" dirty="0">
                <a:solidFill>
                  <a:srgbClr val="0070C0"/>
                </a:solidFill>
                <a:latin typeface="Segoe UI"/>
                <a:cs typeface="Segoe UI Semibold"/>
              </a:rPr>
              <a:t> @M365PnP</a:t>
            </a:r>
          </a:p>
          <a:p>
            <a:pPr algn="ctr"/>
            <a:endParaRPr lang="en-US" sz="2800" dirty="0">
              <a:latin typeface="Segoe UI"/>
              <a:cs typeface="Segoe UI Semibold"/>
            </a:endParaRPr>
          </a:p>
          <a:p>
            <a:pPr algn="ctr"/>
            <a:r>
              <a:rPr lang="en-US" sz="2800" dirty="0">
                <a:latin typeface="Segoe UI"/>
                <a:cs typeface="Segoe UI Semibold"/>
              </a:rPr>
              <a:t>Next call: </a:t>
            </a:r>
            <a:r>
              <a:rPr lang="en-US" sz="2800" b="1" dirty="0">
                <a:latin typeface="Segoe UI"/>
                <a:cs typeface="Segoe UI Semibold"/>
              </a:rPr>
              <a:t>September 21, 2022 at 08:00am PST</a:t>
            </a:r>
            <a:endParaRPr lang="en-US" sz="2800" b="1" dirty="0">
              <a:latin typeface="Segoe UI"/>
              <a:cs typeface="Segoe UI"/>
            </a:endParaRPr>
          </a:p>
          <a:p>
            <a:pPr algn="ctr"/>
            <a:r>
              <a:rPr lang="en-US" sz="2400" dirty="0">
                <a:solidFill>
                  <a:srgbClr val="0070C0"/>
                </a:solidFill>
                <a:latin typeface="Segoe UI"/>
                <a:cs typeface="Segoe UI Semibold"/>
                <a:hlinkClick r:id="rId4"/>
              </a:rPr>
              <a:t>https://aka.ms/powerplatformcommunitycall</a:t>
            </a:r>
            <a:endParaRPr lang="en-US" sz="2400" dirty="0">
              <a:solidFill>
                <a:srgbClr val="0070C0"/>
              </a:solidFill>
              <a:latin typeface="Segoe UI"/>
              <a:cs typeface="Segoe UI Semibold"/>
            </a:endParaRPr>
          </a:p>
          <a:p>
            <a:pPr algn="ctr"/>
            <a:r>
              <a:rPr lang="en-US" sz="2400" dirty="0">
                <a:solidFill>
                  <a:schemeClr val="tx1"/>
                </a:solidFill>
                <a:latin typeface="Segoe UI"/>
                <a:cs typeface="Segoe UI Semibold"/>
              </a:rPr>
              <a:t>See all other community calls at </a:t>
            </a:r>
            <a:r>
              <a:rPr lang="en-US" sz="2400" u="sng" dirty="0">
                <a:solidFill>
                  <a:srgbClr val="0070C0"/>
                </a:solidFill>
                <a:latin typeface="Segoe UI"/>
                <a:cs typeface="Segoe UI Semibold"/>
                <a:hlinkClick r:id="rId5"/>
              </a:rPr>
              <a:t>http://aka.ms/m365pnp</a:t>
            </a:r>
            <a:r>
              <a:rPr lang="en-US" sz="2400" u="sng" dirty="0">
                <a:solidFill>
                  <a:srgbClr val="0070C0"/>
                </a:solidFill>
                <a:latin typeface="Segoe UI"/>
                <a:cs typeface="Segoe UI Semibold"/>
              </a:rPr>
              <a:t> </a:t>
            </a:r>
            <a:endParaRPr lang="en-US" sz="2400" u="sng" dirty="0">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1718" y="382853"/>
            <a:ext cx="11655840" cy="89966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3756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529B032-C456-41FA-9AFB-CD90717D4EBE}"/>
              </a:ext>
            </a:extLst>
          </p:cNvPr>
          <p:cNvSpPr>
            <a:spLocks noGrp="1"/>
          </p:cNvSpPr>
          <p:nvPr>
            <p:ph type="body" sz="quarter" idx="10"/>
          </p:nvPr>
        </p:nvSpPr>
        <p:spPr/>
        <p:txBody>
          <a:bodyPr/>
          <a:lstStyle/>
          <a:p>
            <a:r>
              <a:rPr lang="en-US"/>
              <a:t>Microsoft Power Platform</a:t>
            </a:r>
          </a:p>
        </p:txBody>
      </p:sp>
      <p:sp>
        <p:nvSpPr>
          <p:cNvPr id="15" name="Text Placeholder 14">
            <a:extLst>
              <a:ext uri="{FF2B5EF4-FFF2-40B4-BE49-F238E27FC236}">
                <a16:creationId xmlns:a16="http://schemas.microsoft.com/office/drawing/2014/main" id="{0B663F56-0665-44AF-BB1B-36D7D549692A}"/>
              </a:ext>
            </a:extLst>
          </p:cNvPr>
          <p:cNvSpPr>
            <a:spLocks noGrp="1"/>
          </p:cNvSpPr>
          <p:nvPr>
            <p:ph type="body" sz="quarter" idx="11"/>
          </p:nvPr>
        </p:nvSpPr>
        <p:spPr>
          <a:xfrm>
            <a:off x="479221" y="3151778"/>
            <a:ext cx="9495031" cy="2043113"/>
          </a:xfrm>
        </p:spPr>
        <p:txBody>
          <a:bodyPr lIns="0" tIns="0" rIns="0" bIns="0" anchor="t"/>
          <a:lstStyle/>
          <a:p>
            <a:pPr>
              <a:spcBef>
                <a:spcPts val="0"/>
              </a:spcBef>
              <a:buSzPts val="1000"/>
              <a:tabLst>
                <a:tab pos="457200" algn="l"/>
              </a:tabLst>
            </a:pPr>
            <a:r>
              <a:rPr lang="en-US" sz="4000" dirty="0">
                <a:latin typeface="Calibri"/>
                <a:cs typeface="Segoe UI Semibold"/>
              </a:rPr>
              <a:t>Welcome to the August 2022 </a:t>
            </a:r>
            <a:endParaRPr lang="en-US" dirty="0"/>
          </a:p>
          <a:p>
            <a:pPr>
              <a:spcBef>
                <a:spcPts val="0"/>
              </a:spcBef>
              <a:buSzPts val="1000"/>
              <a:tabLst>
                <a:tab pos="457200" algn="l"/>
              </a:tabLst>
            </a:pPr>
            <a:r>
              <a:rPr lang="en-US" sz="4000" dirty="0">
                <a:latin typeface="Calibri"/>
                <a:cs typeface="Segoe UI Semibold"/>
              </a:rPr>
              <a:t>Power Platform Community Call!</a:t>
            </a:r>
            <a:endParaRPr lang="en-US" dirty="0"/>
          </a:p>
        </p:txBody>
      </p:sp>
      <p:sp>
        <p:nvSpPr>
          <p:cNvPr id="16" name="Text Placeholder 15">
            <a:extLst>
              <a:ext uri="{FF2B5EF4-FFF2-40B4-BE49-F238E27FC236}">
                <a16:creationId xmlns:a16="http://schemas.microsoft.com/office/drawing/2014/main" id="{2977DE72-B96A-4637-8645-62CA2CAE52A4}"/>
              </a:ext>
            </a:extLst>
          </p:cNvPr>
          <p:cNvSpPr>
            <a:spLocks noGrp="1"/>
          </p:cNvSpPr>
          <p:nvPr>
            <p:ph type="body" sz="quarter" idx="12"/>
          </p:nvPr>
        </p:nvSpPr>
        <p:spPr>
          <a:xfrm>
            <a:off x="411904" y="1814340"/>
            <a:ext cx="6157384" cy="611982"/>
          </a:xfrm>
        </p:spPr>
        <p:txBody>
          <a:bodyPr/>
          <a:lstStyle/>
          <a:p>
            <a:r>
              <a:rPr lang="en-US"/>
              <a:t>Community Call</a:t>
            </a:r>
          </a:p>
        </p:txBody>
      </p:sp>
      <p:sp>
        <p:nvSpPr>
          <p:cNvPr id="17" name="Text Placeholder 16">
            <a:extLst>
              <a:ext uri="{FF2B5EF4-FFF2-40B4-BE49-F238E27FC236}">
                <a16:creationId xmlns:a16="http://schemas.microsoft.com/office/drawing/2014/main" id="{6913020F-327B-4593-B409-F9891D7AE718}"/>
              </a:ext>
            </a:extLst>
          </p:cNvPr>
          <p:cNvSpPr>
            <a:spLocks noGrp="1"/>
          </p:cNvSpPr>
          <p:nvPr>
            <p:ph type="body" sz="quarter" idx="13"/>
          </p:nvPr>
        </p:nvSpPr>
        <p:spPr>
          <a:xfrm>
            <a:off x="544027" y="5202623"/>
            <a:ext cx="5418667" cy="273845"/>
          </a:xfrm>
        </p:spPr>
        <p:txBody>
          <a:bodyPr lIns="0" tIns="0" rIns="0" bIns="0" anchor="t"/>
          <a:lstStyle/>
          <a:p>
            <a:r>
              <a:rPr lang="en-US" sz="2100" dirty="0">
                <a:latin typeface="Segoe UI"/>
                <a:cs typeface="Segoe UI"/>
              </a:rPr>
              <a:t>August 17</a:t>
            </a:r>
            <a:r>
              <a:rPr lang="en-US" sz="2100" baseline="30000" dirty="0">
                <a:latin typeface="Segoe UI"/>
                <a:cs typeface="Segoe UI"/>
              </a:rPr>
              <a:t>th</a:t>
            </a:r>
            <a:r>
              <a:rPr lang="en-US" sz="2100" dirty="0">
                <a:latin typeface="Segoe UI"/>
                <a:cs typeface="Segoe UI"/>
              </a:rPr>
              <a:t>, 2022</a:t>
            </a:r>
          </a:p>
          <a:p>
            <a:endParaRPr lang="en-US" dirty="0"/>
          </a:p>
        </p:txBody>
      </p:sp>
      <p:grpSp>
        <p:nvGrpSpPr>
          <p:cNvPr id="13" name="Group 12">
            <a:extLst>
              <a:ext uri="{FF2B5EF4-FFF2-40B4-BE49-F238E27FC236}">
                <a16:creationId xmlns:a16="http://schemas.microsoft.com/office/drawing/2014/main" id="{F39292E5-A9D8-B003-3FED-1EC44779CB0F}"/>
              </a:ext>
            </a:extLst>
          </p:cNvPr>
          <p:cNvGrpSpPr/>
          <p:nvPr/>
        </p:nvGrpSpPr>
        <p:grpSpPr>
          <a:xfrm>
            <a:off x="1258047" y="4220220"/>
            <a:ext cx="4227112" cy="974313"/>
            <a:chOff x="247290" y="4160666"/>
            <a:chExt cx="4227112" cy="974313"/>
          </a:xfrm>
        </p:grpSpPr>
        <p:pic>
          <p:nvPicPr>
            <p:cNvPr id="14" name="Graphic 13">
              <a:extLst>
                <a:ext uri="{FF2B5EF4-FFF2-40B4-BE49-F238E27FC236}">
                  <a16:creationId xmlns:a16="http://schemas.microsoft.com/office/drawing/2014/main" id="{2257D973-B3EE-ACFC-A0B1-120B1772EEC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7290" y="4169021"/>
              <a:ext cx="914400" cy="914400"/>
            </a:xfrm>
            <a:prstGeom prst="rect">
              <a:avLst/>
            </a:prstGeom>
          </p:spPr>
        </p:pic>
        <p:pic>
          <p:nvPicPr>
            <p:cNvPr id="19" name="Graphic 18">
              <a:extLst>
                <a:ext uri="{FF2B5EF4-FFF2-40B4-BE49-F238E27FC236}">
                  <a16:creationId xmlns:a16="http://schemas.microsoft.com/office/drawing/2014/main" id="{904BD263-92C9-4025-E0C6-415B2C4E252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6421" y="4169021"/>
              <a:ext cx="914400" cy="914400"/>
            </a:xfrm>
            <a:prstGeom prst="rect">
              <a:avLst/>
            </a:prstGeom>
          </p:spPr>
        </p:pic>
        <p:pic>
          <p:nvPicPr>
            <p:cNvPr id="20" name="Graphic 19">
              <a:extLst>
                <a:ext uri="{FF2B5EF4-FFF2-40B4-BE49-F238E27FC236}">
                  <a16:creationId xmlns:a16="http://schemas.microsoft.com/office/drawing/2014/main" id="{47C71D51-EDC4-6A93-427C-00A369347908}"/>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38025" y="4160666"/>
              <a:ext cx="914400" cy="914400"/>
            </a:xfrm>
            <a:prstGeom prst="rect">
              <a:avLst/>
            </a:prstGeom>
          </p:spPr>
        </p:pic>
        <p:pic>
          <p:nvPicPr>
            <p:cNvPr id="21" name="Graphic 20">
              <a:extLst>
                <a:ext uri="{FF2B5EF4-FFF2-40B4-BE49-F238E27FC236}">
                  <a16:creationId xmlns:a16="http://schemas.microsoft.com/office/drawing/2014/main" id="{AD0AFD59-A4A0-95DD-37D6-6AC29B23FCA5}"/>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7156" y="4220579"/>
              <a:ext cx="914400" cy="914400"/>
            </a:xfrm>
            <a:prstGeom prst="rect">
              <a:avLst/>
            </a:prstGeom>
          </p:spPr>
        </p:pic>
        <p:pic>
          <p:nvPicPr>
            <p:cNvPr id="22" name="Picture 10">
              <a:extLst>
                <a:ext uri="{FF2B5EF4-FFF2-40B4-BE49-F238E27FC236}">
                  <a16:creationId xmlns:a16="http://schemas.microsoft.com/office/drawing/2014/main" id="{FFF45974-90E2-EB99-F35D-DFDB925FD3C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876407" y="4365234"/>
              <a:ext cx="597995" cy="505263"/>
            </a:xfrm>
            <a:prstGeom prst="rect">
              <a:avLst/>
            </a:prstGeom>
          </p:spPr>
        </p:pic>
        <p:pic>
          <p:nvPicPr>
            <p:cNvPr id="23" name="Graphic 22">
              <a:extLst>
                <a:ext uri="{FF2B5EF4-FFF2-40B4-BE49-F238E27FC236}">
                  <a16:creationId xmlns:a16="http://schemas.microsoft.com/office/drawing/2014/main" id="{9A46B2EC-6B41-94F9-82ED-FE3E6C63150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41556" y="4384465"/>
              <a:ext cx="502920" cy="502920"/>
            </a:xfrm>
            <a:prstGeom prst="rect">
              <a:avLst/>
            </a:prstGeom>
          </p:spPr>
        </p:pic>
      </p:grpSp>
      <p:pic>
        <p:nvPicPr>
          <p:cNvPr id="3" name="Graphic 2">
            <a:extLst>
              <a:ext uri="{FF2B5EF4-FFF2-40B4-BE49-F238E27FC236}">
                <a16:creationId xmlns:a16="http://schemas.microsoft.com/office/drawing/2014/main" id="{F26EA137-FFCF-DD28-FA2D-3D063D8A4DF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79221" y="4280133"/>
            <a:ext cx="914400" cy="914400"/>
          </a:xfrm>
          <a:prstGeom prst="rect">
            <a:avLst/>
          </a:prstGeom>
        </p:spPr>
      </p:pic>
    </p:spTree>
    <p:extLst>
      <p:ext uri="{BB962C8B-B14F-4D97-AF65-F5344CB8AC3E}">
        <p14:creationId xmlns:p14="http://schemas.microsoft.com/office/powerpoint/2010/main" val="211856961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 y="-138"/>
            <a:ext cx="12192002" cy="6857652"/>
          </a:xfrm>
          <a:prstGeom prst="rect">
            <a:avLst/>
          </a:prstGeom>
        </p:spPr>
      </p:pic>
      <p:sp>
        <p:nvSpPr>
          <p:cNvPr id="5" name="Freeform 4"/>
          <p:cNvSpPr/>
          <p:nvPr/>
        </p:nvSpPr>
        <p:spPr bwMode="white">
          <a:xfrm>
            <a:off x="1" y="487"/>
            <a:ext cx="6801924" cy="685765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blipFill dpi="0" rotWithShape="1">
            <a:blip r:embed="rId4" cstate="screen">
              <a:alphaModFix amt="95000"/>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2F2F2F"/>
              </a:solidFill>
              <a:latin typeface="Segoe UI"/>
              <a:ea typeface="Segoe UI" pitchFamily="34" charset="0"/>
              <a:cs typeface="Segoe UI" pitchFamily="34" charset="0"/>
            </a:endParaRPr>
          </a:p>
        </p:txBody>
      </p:sp>
      <p:sp>
        <p:nvSpPr>
          <p:cNvPr id="7" name="Title 1"/>
          <p:cNvSpPr txBox="1">
            <a:spLocks/>
          </p:cNvSpPr>
          <p:nvPr/>
        </p:nvSpPr>
        <p:spPr>
          <a:xfrm>
            <a:off x="465151" y="363543"/>
            <a:ext cx="6336773" cy="1148635"/>
          </a:xfrm>
          <a:prstGeom prst="rect">
            <a:avLst/>
          </a:prstGeom>
        </p:spPr>
        <p:txBody>
          <a:bodyPr lIns="91393" tIns="45698" rIns="91393" bIns="45698"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pPr defTabSz="896147"/>
            <a:r>
              <a:rPr lang="en-US" sz="5882" spc="-294">
                <a:solidFill>
                  <a:schemeClr val="bg2"/>
                </a:solidFill>
                <a:cs typeface="Segoe UI Light" panose="020B0502040204020203" pitchFamily="34" charset="0"/>
              </a:rPr>
              <a:t>Agenda</a:t>
            </a:r>
            <a:endParaRPr lang="en-US" sz="4000" spc="-294">
              <a:solidFill>
                <a:schemeClr val="bg2"/>
              </a:solidFill>
              <a:cs typeface="Segoe UI Light" panose="020B0502040204020203" pitchFamily="34" charset="0"/>
            </a:endParaRPr>
          </a:p>
        </p:txBody>
      </p:sp>
      <p:sp>
        <p:nvSpPr>
          <p:cNvPr id="8" name="TextBox 7"/>
          <p:cNvSpPr txBox="1"/>
          <p:nvPr/>
        </p:nvSpPr>
        <p:spPr>
          <a:xfrm>
            <a:off x="363553" y="1438531"/>
            <a:ext cx="4871214" cy="5247590"/>
          </a:xfrm>
          <a:prstGeom prst="rect">
            <a:avLst/>
          </a:prstGeom>
          <a:noFill/>
        </p:spPr>
        <p:txBody>
          <a:bodyPr wrap="square" lIns="0" tIns="0" rIns="0" bIns="0" rtlCol="0" anchor="t">
            <a:spAutoFit/>
          </a:bodyPr>
          <a:lstStyle/>
          <a:p>
            <a:pPr marL="335915" indent="-335915" defTabSz="914367">
              <a:buFont typeface="Arial" panose="020B0604020202020204" pitchFamily="34" charset="0"/>
              <a:buChar char="•"/>
            </a:pPr>
            <a:r>
              <a:rPr lang="en-US" sz="1900" b="1" dirty="0">
                <a:solidFill>
                  <a:schemeClr val="bg2"/>
                </a:solidFill>
                <a:latin typeface="Segoe UI Light"/>
                <a:cs typeface="Segoe UI Light"/>
              </a:rPr>
              <a:t>Latest updates and news on Power Platform</a:t>
            </a:r>
          </a:p>
          <a:p>
            <a:pPr marL="335915" indent="-335915" defTabSz="914367">
              <a:buFont typeface="Arial" panose="020B0604020202020204" pitchFamily="34" charset="0"/>
              <a:buChar char="•"/>
            </a:pPr>
            <a:endParaRPr lang="en-US" sz="1900" b="1" dirty="0">
              <a:solidFill>
                <a:schemeClr val="bg2"/>
              </a:solidFill>
              <a:latin typeface="Segoe UI Light"/>
              <a:cs typeface="Segoe UI Light"/>
            </a:endParaRPr>
          </a:p>
          <a:p>
            <a:pPr marL="335915" indent="-335915" defTabSz="914367">
              <a:buFont typeface="Arial" panose="020B0604020202020204" pitchFamily="34" charset="0"/>
              <a:buChar char="•"/>
            </a:pPr>
            <a:r>
              <a:rPr lang="en-US" sz="1900" b="1" dirty="0">
                <a:solidFill>
                  <a:schemeClr val="bg2"/>
                </a:solidFill>
                <a:latin typeface="Segoe UI Light"/>
                <a:cs typeface="Segoe UI Light"/>
              </a:rPr>
              <a:t>Monthly Community Tip</a:t>
            </a:r>
          </a:p>
          <a:p>
            <a:pPr marL="335915" indent="-335915" defTabSz="914367">
              <a:buFont typeface="Arial" panose="020B0604020202020204" pitchFamily="34" charset="0"/>
              <a:buChar char="•"/>
            </a:pPr>
            <a:endParaRPr lang="en-US" sz="1900" b="1" dirty="0">
              <a:solidFill>
                <a:schemeClr val="bg2"/>
              </a:solidFill>
              <a:latin typeface="Segoe UI Light"/>
              <a:cs typeface="Segoe UI Light"/>
            </a:endParaRPr>
          </a:p>
          <a:p>
            <a:pPr marL="335915" indent="-335915" defTabSz="914367">
              <a:buFont typeface="Arial" panose="020B0604020202020204" pitchFamily="34" charset="0"/>
              <a:buChar char="•"/>
            </a:pPr>
            <a:r>
              <a:rPr lang="en-US" sz="1900" b="1" dirty="0">
                <a:solidFill>
                  <a:schemeClr val="bg2"/>
                </a:solidFill>
                <a:latin typeface="Segoe UI Light"/>
                <a:cs typeface="Segoe UI Light"/>
              </a:rPr>
              <a:t>Group picture time with Together Mode!</a:t>
            </a:r>
          </a:p>
          <a:p>
            <a:pPr marL="335915" indent="-335915" defTabSz="914367">
              <a:buFont typeface="Arial" panose="020B0604020202020204" pitchFamily="34" charset="0"/>
              <a:buChar char="•"/>
            </a:pPr>
            <a:endParaRPr lang="en-US" sz="1900" b="1" dirty="0">
              <a:solidFill>
                <a:schemeClr val="bg2"/>
              </a:solidFill>
              <a:latin typeface="Segoe UI Light"/>
              <a:cs typeface="Segoe UI Light"/>
            </a:endParaRPr>
          </a:p>
          <a:p>
            <a:pPr marL="335915" indent="-335915" defTabSz="914367">
              <a:buFont typeface="Arial" panose="020B0604020202020204" pitchFamily="34" charset="0"/>
              <a:buChar char="•"/>
            </a:pPr>
            <a:r>
              <a:rPr lang="en-US" sz="1900" b="1" dirty="0">
                <a:solidFill>
                  <a:schemeClr val="bg2"/>
                </a:solidFill>
                <a:latin typeface="Segoe UI Light"/>
                <a:cs typeface="Segoe UI Light"/>
              </a:rPr>
              <a:t>Demos</a:t>
            </a:r>
            <a:endParaRPr lang="en-US" sz="1900" b="1" dirty="0">
              <a:solidFill>
                <a:schemeClr val="bg2"/>
              </a:solidFill>
              <a:latin typeface="Segoe UI Light"/>
              <a:ea typeface="+mn-lt"/>
              <a:cs typeface="Segoe UI Light"/>
            </a:endParaRPr>
          </a:p>
          <a:p>
            <a:pPr marL="792480" lvl="1" indent="-335915" defTabSz="914367">
              <a:buFont typeface="Arial" panose="020B0604020202020204" pitchFamily="34" charset="0"/>
              <a:buChar char="•"/>
            </a:pPr>
            <a:r>
              <a:rPr lang="en-US" sz="1900" b="1" dirty="0">
                <a:solidFill>
                  <a:schemeClr val="bg2"/>
                </a:solidFill>
                <a:latin typeface="Segoe UI"/>
                <a:cs typeface="Segoe UI"/>
              </a:rPr>
              <a:t>Mary Myers </a:t>
            </a:r>
            <a:r>
              <a:rPr lang="en-US" sz="1900" b="1" dirty="0">
                <a:solidFill>
                  <a:schemeClr val="bg2"/>
                </a:solidFill>
                <a:latin typeface="Segoe UI Light"/>
                <a:cs typeface="Segoe UI Light"/>
              </a:rPr>
              <a:t>- Using Forms and Power Automate to Upgrade your Customer Onboarding Experience</a:t>
            </a:r>
            <a:endParaRPr lang="en-US" sz="1900" b="1" dirty="0">
              <a:solidFill>
                <a:schemeClr val="bg2"/>
              </a:solidFill>
              <a:latin typeface="Segoe UI"/>
              <a:cs typeface="Segoe UI"/>
            </a:endParaRPr>
          </a:p>
          <a:p>
            <a:pPr marL="792480" lvl="1" indent="-335915" defTabSz="914367">
              <a:buFont typeface="Arial" panose="020B0604020202020204" pitchFamily="34" charset="0"/>
              <a:buChar char="•"/>
            </a:pPr>
            <a:endParaRPr lang="en-US" sz="1900" b="1" dirty="0">
              <a:solidFill>
                <a:schemeClr val="bg2"/>
              </a:solidFill>
              <a:latin typeface="Segoe UI"/>
              <a:cs typeface="Segoe UI"/>
            </a:endParaRPr>
          </a:p>
          <a:p>
            <a:pPr marL="792480" lvl="1" indent="-335915" defTabSz="914367">
              <a:buFont typeface="Arial" panose="020B0604020202020204" pitchFamily="34" charset="0"/>
              <a:buChar char="•"/>
            </a:pPr>
            <a:r>
              <a:rPr lang="en-US" sz="1900" b="1" dirty="0">
                <a:solidFill>
                  <a:schemeClr val="bg2"/>
                </a:solidFill>
                <a:latin typeface="Segoe UI"/>
                <a:cs typeface="Segoe UI"/>
              </a:rPr>
              <a:t>Darren </a:t>
            </a:r>
            <a:r>
              <a:rPr lang="en-US" sz="1900" b="1" dirty="0" err="1">
                <a:solidFill>
                  <a:schemeClr val="bg2"/>
                </a:solidFill>
                <a:latin typeface="Segoe UI"/>
                <a:cs typeface="Segoe UI"/>
              </a:rPr>
              <a:t>Lutchner</a:t>
            </a:r>
            <a:r>
              <a:rPr lang="en-US" sz="1900" b="1" dirty="0">
                <a:solidFill>
                  <a:schemeClr val="bg2"/>
                </a:solidFill>
                <a:latin typeface="Segoe UI"/>
                <a:cs typeface="Segoe UI"/>
              </a:rPr>
              <a:t> </a:t>
            </a:r>
            <a:r>
              <a:rPr lang="en-US" sz="1900" b="1" dirty="0">
                <a:solidFill>
                  <a:schemeClr val="bg2"/>
                </a:solidFill>
                <a:latin typeface="Segoe UI Light"/>
                <a:cs typeface="Segoe UI Light"/>
              </a:rPr>
              <a:t>- Building a Time Sheeting Canvas App using the </a:t>
            </a:r>
            <a:r>
              <a:rPr lang="en-US" sz="1900" b="1" dirty="0" err="1">
                <a:solidFill>
                  <a:schemeClr val="bg2"/>
                </a:solidFill>
                <a:latin typeface="Segoe UI Light"/>
                <a:cs typeface="Segoe UI Light"/>
              </a:rPr>
              <a:t>Dataverse</a:t>
            </a:r>
            <a:endParaRPr lang="en-US" sz="1900" b="1" dirty="0">
              <a:solidFill>
                <a:schemeClr val="bg2"/>
              </a:solidFill>
              <a:latin typeface="Segoe UI Light"/>
              <a:cs typeface="Segoe UI Light"/>
            </a:endParaRPr>
          </a:p>
          <a:p>
            <a:pPr marL="792480" lvl="1" indent="-335915" defTabSz="914367">
              <a:buFont typeface="Arial" panose="020B0604020202020204" pitchFamily="34" charset="0"/>
              <a:buChar char="•"/>
            </a:pPr>
            <a:endParaRPr lang="en-US" sz="1900" b="1" dirty="0">
              <a:solidFill>
                <a:schemeClr val="bg2"/>
              </a:solidFill>
              <a:latin typeface="Segoe UI Light"/>
              <a:cs typeface="Segoe UI Light"/>
            </a:endParaRPr>
          </a:p>
          <a:p>
            <a:pPr marL="792480" lvl="1" indent="-335915" defTabSz="914367">
              <a:buFont typeface="Arial" panose="020B0604020202020204" pitchFamily="34" charset="0"/>
              <a:buChar char="•"/>
            </a:pPr>
            <a:r>
              <a:rPr lang="en-US" sz="1900" b="1" dirty="0">
                <a:solidFill>
                  <a:schemeClr val="bg2"/>
                </a:solidFill>
                <a:latin typeface="Segoe UI"/>
                <a:cs typeface="Segoe UI"/>
              </a:rPr>
              <a:t>Hugo Bernier </a:t>
            </a:r>
            <a:r>
              <a:rPr lang="en-US" sz="1900" b="1" dirty="0">
                <a:solidFill>
                  <a:schemeClr val="bg2"/>
                </a:solidFill>
                <a:latin typeface="Segoe UI Light"/>
                <a:cs typeface="Segoe UI Light"/>
              </a:rPr>
              <a:t>- Connecting Power Pages to your </a:t>
            </a:r>
            <a:r>
              <a:rPr lang="en-US" sz="1900" b="1" dirty="0" err="1">
                <a:solidFill>
                  <a:schemeClr val="bg2"/>
                </a:solidFill>
                <a:latin typeface="Segoe UI Light"/>
                <a:cs typeface="Segoe UI Light"/>
              </a:rPr>
              <a:t>Dataverse</a:t>
            </a:r>
            <a:r>
              <a:rPr lang="en-US" sz="1900" b="1" dirty="0">
                <a:solidFill>
                  <a:schemeClr val="bg2"/>
                </a:solidFill>
                <a:latin typeface="Segoe UI Light"/>
                <a:cs typeface="Segoe UI Light"/>
              </a:rPr>
              <a:t> data</a:t>
            </a:r>
          </a:p>
          <a:p>
            <a:pPr marL="792480" lvl="1" indent="-335915" defTabSz="914367">
              <a:buFont typeface="Arial" panose="020B0604020202020204" pitchFamily="34" charset="0"/>
              <a:buChar char="•"/>
            </a:pPr>
            <a:endParaRPr lang="en-US" b="1" dirty="0">
              <a:solidFill>
                <a:schemeClr val="bg2"/>
              </a:solidFill>
              <a:latin typeface="Segoe UI Light"/>
              <a:cs typeface="Segoe UI Light"/>
            </a:endParaRPr>
          </a:p>
        </p:txBody>
      </p:sp>
      <p:pic>
        <p:nvPicPr>
          <p:cNvPr id="9" name="Picture 2">
            <a:extLst>
              <a:ext uri="{FF2B5EF4-FFF2-40B4-BE49-F238E27FC236}">
                <a16:creationId xmlns:a16="http://schemas.microsoft.com/office/drawing/2014/main" id="{2F282420-C544-EB69-5865-7778D3AA0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285278" y="117404"/>
            <a:ext cx="1250656" cy="125065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5E70CDF-873B-C0E1-115A-7F8FB165E77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776176" y="117404"/>
            <a:ext cx="1250656" cy="1250656"/>
          </a:xfrm>
          <a:prstGeom prst="ellipse">
            <a:avLst/>
          </a:prstGeom>
          <a:ln>
            <a:noFill/>
          </a:ln>
          <a:effectLst>
            <a:softEdge rad="112500"/>
          </a:effectLst>
        </p:spPr>
      </p:pic>
      <p:pic>
        <p:nvPicPr>
          <p:cNvPr id="11" name="Picture 10">
            <a:extLst>
              <a:ext uri="{FF2B5EF4-FFF2-40B4-BE49-F238E27FC236}">
                <a16:creationId xmlns:a16="http://schemas.microsoft.com/office/drawing/2014/main" id="{9FD28935-338C-39AA-DBE3-F7EF82132FE0}"/>
              </a:ext>
            </a:extLst>
          </p:cNvPr>
          <p:cNvPicPr>
            <a:picLocks noChangeAspect="1"/>
          </p:cNvPicPr>
          <p:nvPr/>
        </p:nvPicPr>
        <p:blipFill>
          <a:blip r:embed="rId7">
            <a:extLst>
              <a:ext uri="{28A0092B-C50C-407E-A947-70E740481C1C}">
                <a14:useLocalDpi xmlns:a14="http://schemas.microsoft.com/office/drawing/2010/main" val="0"/>
              </a:ext>
            </a:extLst>
          </a:blip>
          <a:srcRect t="6300" b="6300"/>
          <a:stretch/>
        </p:blipFill>
        <p:spPr>
          <a:xfrm>
            <a:off x="7267074" y="117404"/>
            <a:ext cx="1250656" cy="1250656"/>
          </a:xfrm>
          <a:prstGeom prst="ellipse">
            <a:avLst/>
          </a:prstGeom>
          <a:ln>
            <a:noFill/>
          </a:ln>
          <a:effectLst>
            <a:softEdge rad="112500"/>
          </a:effectLst>
        </p:spPr>
      </p:pic>
    </p:spTree>
    <p:extLst>
      <p:ext uri="{BB962C8B-B14F-4D97-AF65-F5344CB8AC3E}">
        <p14:creationId xmlns:p14="http://schemas.microsoft.com/office/powerpoint/2010/main" val="11297101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B6ADA29C-0F78-4015-9EFE-3A922352F467}"/>
              </a:ext>
            </a:extLst>
          </p:cNvPr>
          <p:cNvSpPr/>
          <p:nvPr/>
        </p:nvSpPr>
        <p:spPr bwMode="auto">
          <a:xfrm flipH="1">
            <a:off x="4045527" y="-314"/>
            <a:ext cx="8146470"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5C005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4BF6F88-3DDE-4CD5-B580-769E4D3570C2}"/>
              </a:ext>
            </a:extLst>
          </p:cNvPr>
          <p:cNvSpPr>
            <a:spLocks noGrp="1"/>
          </p:cNvSpPr>
          <p:nvPr>
            <p:ph type="title"/>
          </p:nvPr>
        </p:nvSpPr>
        <p:spPr>
          <a:xfrm>
            <a:off x="5107710" y="739373"/>
            <a:ext cx="6813496" cy="1662082"/>
          </a:xfrm>
        </p:spPr>
        <p:txBody>
          <a:bodyPr/>
          <a:lstStyle/>
          <a:p>
            <a:r>
              <a:rPr lang="en-US">
                <a:solidFill>
                  <a:schemeClr val="tx2"/>
                </a:solidFill>
              </a:rPr>
              <a:t>Community Call Format</a:t>
            </a:r>
          </a:p>
        </p:txBody>
      </p:sp>
      <p:sp>
        <p:nvSpPr>
          <p:cNvPr id="2" name="Text Placeholder 1">
            <a:extLst>
              <a:ext uri="{FF2B5EF4-FFF2-40B4-BE49-F238E27FC236}">
                <a16:creationId xmlns:a16="http://schemas.microsoft.com/office/drawing/2014/main" id="{F5AB989B-E485-4334-A0E2-21BDB5D8D72A}"/>
              </a:ext>
            </a:extLst>
          </p:cNvPr>
          <p:cNvSpPr>
            <a:spLocks noGrp="1"/>
          </p:cNvSpPr>
          <p:nvPr>
            <p:ph type="body" sz="quarter" idx="12"/>
          </p:nvPr>
        </p:nvSpPr>
        <p:spPr>
          <a:xfrm>
            <a:off x="5683827" y="2282390"/>
            <a:ext cx="5986155" cy="1431925"/>
          </a:xfrm>
        </p:spPr>
        <p:txBody>
          <a:bodyPr/>
          <a:lstStyle/>
          <a:p>
            <a:pPr marL="457200" indent="-457200">
              <a:lnSpc>
                <a:spcPct val="150000"/>
              </a:lnSpc>
              <a:buFontTx/>
              <a:buChar char="-"/>
            </a:pPr>
            <a:r>
              <a:rPr lang="en-US">
                <a:solidFill>
                  <a:schemeClr val="tx2"/>
                </a:solidFill>
                <a:latin typeface="+mn-lt"/>
              </a:rPr>
              <a:t>Community Updates (15 Minutes)</a:t>
            </a:r>
          </a:p>
          <a:p>
            <a:pPr marL="457200" indent="-457200">
              <a:lnSpc>
                <a:spcPct val="150000"/>
              </a:lnSpc>
              <a:buFontTx/>
              <a:buChar char="-"/>
            </a:pPr>
            <a:r>
              <a:rPr lang="en-US">
                <a:solidFill>
                  <a:schemeClr val="tx2"/>
                </a:solidFill>
                <a:latin typeface="+mn-lt"/>
              </a:rPr>
              <a:t>Demo #1 (15 Minutes)</a:t>
            </a:r>
          </a:p>
          <a:p>
            <a:pPr marL="457200" indent="-457200">
              <a:lnSpc>
                <a:spcPct val="150000"/>
              </a:lnSpc>
              <a:buFontTx/>
              <a:buChar char="-"/>
            </a:pPr>
            <a:r>
              <a:rPr lang="en-US">
                <a:solidFill>
                  <a:schemeClr val="tx2"/>
                </a:solidFill>
                <a:latin typeface="+mn-lt"/>
              </a:rPr>
              <a:t>Demo #2 (15 Minutes)</a:t>
            </a:r>
          </a:p>
          <a:p>
            <a:pPr marL="457200" indent="-457200">
              <a:lnSpc>
                <a:spcPct val="150000"/>
              </a:lnSpc>
              <a:buFontTx/>
              <a:buChar char="-"/>
            </a:pPr>
            <a:r>
              <a:rPr lang="en-US">
                <a:solidFill>
                  <a:schemeClr val="tx2"/>
                </a:solidFill>
                <a:latin typeface="+mn-lt"/>
              </a:rPr>
              <a:t>Demo #3 (15 Minutes)</a:t>
            </a:r>
          </a:p>
          <a:p>
            <a:pPr marL="457200" indent="-457200">
              <a:buFontTx/>
              <a:buChar char="-"/>
            </a:pPr>
            <a:endParaRPr lang="en-US">
              <a:solidFill>
                <a:schemeClr val="tx2"/>
              </a:solidFill>
              <a:latin typeface="+mn-lt"/>
            </a:endParaRPr>
          </a:p>
        </p:txBody>
      </p:sp>
    </p:spTree>
    <p:extLst>
      <p:ext uri="{BB962C8B-B14F-4D97-AF65-F5344CB8AC3E}">
        <p14:creationId xmlns:p14="http://schemas.microsoft.com/office/powerpoint/2010/main" val="3101685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B6ADA29C-0F78-4015-9EFE-3A922352F467}"/>
              </a:ext>
            </a:extLst>
          </p:cNvPr>
          <p:cNvSpPr/>
          <p:nvPr/>
        </p:nvSpPr>
        <p:spPr bwMode="auto">
          <a:xfrm flipH="1">
            <a:off x="4562475" y="-314"/>
            <a:ext cx="7629522"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5C005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4BF6F88-3DDE-4CD5-B580-769E4D3570C2}"/>
              </a:ext>
            </a:extLst>
          </p:cNvPr>
          <p:cNvSpPr>
            <a:spLocks noGrp="1"/>
          </p:cNvSpPr>
          <p:nvPr>
            <p:ph type="title"/>
          </p:nvPr>
        </p:nvSpPr>
        <p:spPr>
          <a:xfrm>
            <a:off x="5753100" y="739373"/>
            <a:ext cx="6168105" cy="2241352"/>
          </a:xfrm>
        </p:spPr>
        <p:txBody>
          <a:bodyPr/>
          <a:lstStyle/>
          <a:p>
            <a:r>
              <a:rPr lang="en-US" sz="5250">
                <a:solidFill>
                  <a:schemeClr val="tx2"/>
                </a:solidFill>
                <a:cs typeface="Segoe UI"/>
              </a:rPr>
              <a:t>Request to Present</a:t>
            </a:r>
            <a:br>
              <a:rPr lang="en-US" sz="5250">
                <a:solidFill>
                  <a:schemeClr val="tx2"/>
                </a:solidFill>
              </a:rPr>
            </a:br>
            <a:br>
              <a:rPr lang="en-US" sz="5250">
                <a:solidFill>
                  <a:schemeClr val="tx2"/>
                </a:solidFill>
              </a:rPr>
            </a:br>
            <a:r>
              <a:rPr lang="en-US" sz="2500">
                <a:solidFill>
                  <a:schemeClr val="tx2"/>
                </a:solidFill>
                <a:latin typeface="+mn-lt"/>
                <a:cs typeface="Segoe UI"/>
              </a:rPr>
              <a:t>We welcome everyone to present a demo on the Power Platform Community Call.</a:t>
            </a:r>
            <a:br>
              <a:rPr lang="en-US" sz="2500">
                <a:solidFill>
                  <a:schemeClr val="tx2"/>
                </a:solidFill>
                <a:latin typeface="+mn-lt"/>
              </a:rPr>
            </a:br>
            <a:br>
              <a:rPr lang="en-US" sz="2500">
                <a:solidFill>
                  <a:schemeClr val="tx2"/>
                </a:solidFill>
                <a:latin typeface="+mn-lt"/>
              </a:rPr>
            </a:br>
            <a:r>
              <a:rPr lang="en-US" sz="2500">
                <a:solidFill>
                  <a:schemeClr val="tx2"/>
                </a:solidFill>
                <a:latin typeface="+mn-lt"/>
                <a:cs typeface="Segoe UI"/>
              </a:rPr>
              <a:t>Everyone is welcome!!!</a:t>
            </a:r>
            <a:endParaRPr lang="en-US">
              <a:solidFill>
                <a:schemeClr val="tx2"/>
              </a:solidFill>
              <a:cs typeface="Segoe UI"/>
            </a:endParaRPr>
          </a:p>
        </p:txBody>
      </p:sp>
      <p:sp>
        <p:nvSpPr>
          <p:cNvPr id="2" name="Text Placeholder 1">
            <a:extLst>
              <a:ext uri="{FF2B5EF4-FFF2-40B4-BE49-F238E27FC236}">
                <a16:creationId xmlns:a16="http://schemas.microsoft.com/office/drawing/2014/main" id="{F5AB989B-E485-4334-A0E2-21BDB5D8D72A}"/>
              </a:ext>
            </a:extLst>
          </p:cNvPr>
          <p:cNvSpPr>
            <a:spLocks noGrp="1"/>
          </p:cNvSpPr>
          <p:nvPr>
            <p:ph type="body" sz="quarter" idx="12"/>
          </p:nvPr>
        </p:nvSpPr>
        <p:spPr>
          <a:xfrm>
            <a:off x="5935050" y="3877276"/>
            <a:ext cx="5986155" cy="1431925"/>
          </a:xfrm>
        </p:spPr>
        <p:txBody>
          <a:bodyPr/>
          <a:lstStyle/>
          <a:p>
            <a:r>
              <a:rPr lang="en-US">
                <a:solidFill>
                  <a:schemeClr val="tx2"/>
                </a:solidFill>
              </a:rPr>
              <a:t>https://aka.ms/PPCCDemoRequest </a:t>
            </a:r>
          </a:p>
        </p:txBody>
      </p:sp>
      <p:grpSp>
        <p:nvGrpSpPr>
          <p:cNvPr id="5" name="Group 4">
            <a:extLst>
              <a:ext uri="{FF2B5EF4-FFF2-40B4-BE49-F238E27FC236}">
                <a16:creationId xmlns:a16="http://schemas.microsoft.com/office/drawing/2014/main" id="{1F8B1163-7C1C-3CFC-E0F3-422E09832A8A}"/>
              </a:ext>
            </a:extLst>
          </p:cNvPr>
          <p:cNvGrpSpPr/>
          <p:nvPr/>
        </p:nvGrpSpPr>
        <p:grpSpPr>
          <a:xfrm>
            <a:off x="6425158" y="4593238"/>
            <a:ext cx="5005938" cy="974313"/>
            <a:chOff x="479221" y="4220220"/>
            <a:chExt cx="5005938" cy="974313"/>
          </a:xfrm>
        </p:grpSpPr>
        <p:grpSp>
          <p:nvGrpSpPr>
            <p:cNvPr id="12" name="Group 11">
              <a:extLst>
                <a:ext uri="{FF2B5EF4-FFF2-40B4-BE49-F238E27FC236}">
                  <a16:creationId xmlns:a16="http://schemas.microsoft.com/office/drawing/2014/main" id="{C0512ED1-0A12-BD1B-DF4C-C1752CC02F2D}"/>
                </a:ext>
              </a:extLst>
            </p:cNvPr>
            <p:cNvGrpSpPr/>
            <p:nvPr/>
          </p:nvGrpSpPr>
          <p:grpSpPr>
            <a:xfrm>
              <a:off x="1258047" y="4220220"/>
              <a:ext cx="4227112" cy="974313"/>
              <a:chOff x="247290" y="4160666"/>
              <a:chExt cx="4227112" cy="974313"/>
            </a:xfrm>
          </p:grpSpPr>
          <p:pic>
            <p:nvPicPr>
              <p:cNvPr id="13" name="Graphic 12">
                <a:extLst>
                  <a:ext uri="{FF2B5EF4-FFF2-40B4-BE49-F238E27FC236}">
                    <a16:creationId xmlns:a16="http://schemas.microsoft.com/office/drawing/2014/main" id="{9D429767-5A09-6598-899D-2F7044BDBF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7290" y="4169021"/>
                <a:ext cx="914400" cy="914400"/>
              </a:xfrm>
              <a:prstGeom prst="rect">
                <a:avLst/>
              </a:prstGeom>
            </p:spPr>
          </p:pic>
          <p:pic>
            <p:nvPicPr>
              <p:cNvPr id="14" name="Graphic 13">
                <a:extLst>
                  <a:ext uri="{FF2B5EF4-FFF2-40B4-BE49-F238E27FC236}">
                    <a16:creationId xmlns:a16="http://schemas.microsoft.com/office/drawing/2014/main" id="{5F307922-7155-434A-2B02-D9661F51688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6421" y="4169021"/>
                <a:ext cx="914400" cy="914400"/>
              </a:xfrm>
              <a:prstGeom prst="rect">
                <a:avLst/>
              </a:prstGeom>
            </p:spPr>
          </p:pic>
          <p:pic>
            <p:nvPicPr>
              <p:cNvPr id="15" name="Graphic 14">
                <a:extLst>
                  <a:ext uri="{FF2B5EF4-FFF2-40B4-BE49-F238E27FC236}">
                    <a16:creationId xmlns:a16="http://schemas.microsoft.com/office/drawing/2014/main" id="{8152F46C-4C0B-6584-D9FE-DD0CFB014B5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38025" y="4160666"/>
                <a:ext cx="914400" cy="914400"/>
              </a:xfrm>
              <a:prstGeom prst="rect">
                <a:avLst/>
              </a:prstGeom>
            </p:spPr>
          </p:pic>
          <p:pic>
            <p:nvPicPr>
              <p:cNvPr id="16" name="Graphic 15">
                <a:extLst>
                  <a:ext uri="{FF2B5EF4-FFF2-40B4-BE49-F238E27FC236}">
                    <a16:creationId xmlns:a16="http://schemas.microsoft.com/office/drawing/2014/main" id="{72D4EC78-C411-45ED-C27C-D2C2A551835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7156" y="4220579"/>
                <a:ext cx="914400" cy="914400"/>
              </a:xfrm>
              <a:prstGeom prst="rect">
                <a:avLst/>
              </a:prstGeom>
            </p:spPr>
          </p:pic>
          <p:pic>
            <p:nvPicPr>
              <p:cNvPr id="17" name="Picture 10">
                <a:extLst>
                  <a:ext uri="{FF2B5EF4-FFF2-40B4-BE49-F238E27FC236}">
                    <a16:creationId xmlns:a16="http://schemas.microsoft.com/office/drawing/2014/main" id="{DA7961F5-FC12-04E5-1601-15DADA4D335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876407" y="4365234"/>
                <a:ext cx="597995" cy="505263"/>
              </a:xfrm>
              <a:prstGeom prst="rect">
                <a:avLst/>
              </a:prstGeom>
            </p:spPr>
          </p:pic>
          <p:pic>
            <p:nvPicPr>
              <p:cNvPr id="25" name="Graphic 24">
                <a:extLst>
                  <a:ext uri="{FF2B5EF4-FFF2-40B4-BE49-F238E27FC236}">
                    <a16:creationId xmlns:a16="http://schemas.microsoft.com/office/drawing/2014/main" id="{5078B13E-F2F8-EF99-5456-7FA3D2270C8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41556" y="4384465"/>
                <a:ext cx="502920" cy="502920"/>
              </a:xfrm>
              <a:prstGeom prst="rect">
                <a:avLst/>
              </a:prstGeom>
            </p:spPr>
          </p:pic>
        </p:grpSp>
        <p:pic>
          <p:nvPicPr>
            <p:cNvPr id="26" name="Graphic 25">
              <a:extLst>
                <a:ext uri="{FF2B5EF4-FFF2-40B4-BE49-F238E27FC236}">
                  <a16:creationId xmlns:a16="http://schemas.microsoft.com/office/drawing/2014/main" id="{17CCC8B3-C63F-5631-2901-CA35B108947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79221" y="4280133"/>
              <a:ext cx="914400" cy="914400"/>
            </a:xfrm>
            <a:prstGeom prst="rect">
              <a:avLst/>
            </a:prstGeom>
          </p:spPr>
        </p:pic>
      </p:grpSp>
    </p:spTree>
    <p:extLst>
      <p:ext uri="{BB962C8B-B14F-4D97-AF65-F5344CB8AC3E}">
        <p14:creationId xmlns:p14="http://schemas.microsoft.com/office/powerpoint/2010/main" val="312174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35979" y="3061774"/>
            <a:ext cx="11356195" cy="1832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spAutoFit/>
          </a:bodyPr>
          <a:lstStyle/>
          <a:p>
            <a:pPr marL="447589" lvl="1" indent="-223477">
              <a:buNone/>
            </a:pPr>
            <a:endParaRPr lang="en-US" sz="3235">
              <a:latin typeface="Segoe UI Semibold"/>
              <a:cs typeface="Segoe UI Semibold"/>
            </a:endParaRPr>
          </a:p>
          <a:p>
            <a:pPr marL="223477" lvl="1" indent="0">
              <a:buNone/>
            </a:pPr>
            <a:endParaRPr lang="en-US" sz="2353">
              <a:solidFill>
                <a:srgbClr val="A22C01"/>
              </a:solidFill>
              <a:latin typeface="Segoe UI"/>
              <a:cs typeface="Segoe UI"/>
            </a:endParaRPr>
          </a:p>
          <a:p>
            <a:pPr marL="223477" lvl="1" indent="0">
              <a:buNone/>
            </a:pPr>
            <a:endParaRPr lang="en-US" sz="3235">
              <a:latin typeface="Segoe UI Semibold"/>
              <a:cs typeface="Segoe UI Semibold"/>
            </a:endParaRPr>
          </a:p>
          <a:p>
            <a:pPr marL="223477" lvl="1" indent="0">
              <a:buNone/>
            </a:pPr>
            <a:endParaRPr lang="en-US" sz="2353">
              <a:cs typeface="Segoe UI"/>
            </a:endParaRPr>
          </a:p>
        </p:txBody>
      </p:sp>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3"/>
          <a:stretch>
            <a:fillRect/>
          </a:stretch>
        </p:blipFill>
        <p:spPr>
          <a:xfrm>
            <a:off x="1340" y="-2420"/>
            <a:ext cx="1221440" cy="1210329"/>
          </a:xfrm>
          <a:prstGeom prst="rect">
            <a:avLst/>
          </a:prstGeom>
        </p:spPr>
      </p:pic>
      <p:sp>
        <p:nvSpPr>
          <p:cNvPr id="11" name="TextBox 10">
            <a:extLst>
              <a:ext uri="{FF2B5EF4-FFF2-40B4-BE49-F238E27FC236}">
                <a16:creationId xmlns:a16="http://schemas.microsoft.com/office/drawing/2014/main" id="{B571AD0C-3126-4280-A183-60F644787939}"/>
              </a:ext>
            </a:extLst>
          </p:cNvPr>
          <p:cNvSpPr txBox="1"/>
          <p:nvPr/>
        </p:nvSpPr>
        <p:spPr>
          <a:xfrm>
            <a:off x="335978" y="1343801"/>
            <a:ext cx="7031514" cy="4526155"/>
          </a:xfrm>
          <a:prstGeom prst="rect">
            <a:avLst/>
          </a:prstGeom>
          <a:noFill/>
        </p:spPr>
        <p:txBody>
          <a:bodyPr wrap="square" lIns="89642" tIns="44821" rIns="89642" bIns="44821" anchor="t">
            <a:spAutoFit/>
          </a:bodyPr>
          <a:lstStyle/>
          <a:p>
            <a:r>
              <a:rPr lang="en-US" sz="1961" b="1" dirty="0">
                <a:latin typeface="Segoe UI" panose="020B0502040204020203" pitchFamily="34" charset="0"/>
                <a:ea typeface="+mn-lt"/>
                <a:cs typeface="Segoe UI" panose="020B0502040204020203" pitchFamily="34" charset="0"/>
              </a:rPr>
              <a:t>New:</a:t>
            </a:r>
          </a:p>
          <a:p>
            <a:pPr marL="336145" indent="-336145">
              <a:buFont typeface="Arial" panose="05000000000000000000" pitchFamily="2" charset="2"/>
              <a:buChar char="•"/>
            </a:pPr>
            <a:r>
              <a:rPr lang="en-US" sz="1961" dirty="0">
                <a:latin typeface="Segoe UI" panose="020B0502040204020203" pitchFamily="34" charset="0"/>
                <a:cs typeface="Segoe UI" panose="020B0502040204020203" pitchFamily="34" charset="0"/>
              </a:rPr>
              <a:t>Progress-Bar Components</a:t>
            </a:r>
            <a:br>
              <a:rPr lang="en-US" sz="1961" dirty="0">
                <a:latin typeface="Segoe UI" panose="020B0502040204020203" pitchFamily="34" charset="0"/>
                <a:ea typeface="+mn-lt"/>
                <a:cs typeface="Segoe UI" panose="020B0502040204020203" pitchFamily="34" charset="0"/>
              </a:rPr>
            </a:br>
            <a:r>
              <a:rPr lang="en-US" sz="1961" b="1" dirty="0">
                <a:latin typeface="Segoe UI" panose="020B0502040204020203" pitchFamily="34" charset="0"/>
                <a:cs typeface="Segoe UI" panose="020B0502040204020203" pitchFamily="34" charset="0"/>
              </a:rPr>
              <a:t>Luise Freese</a:t>
            </a:r>
            <a:r>
              <a:rPr lang="en-US" sz="1961" dirty="0">
                <a:latin typeface="Segoe UI" panose="020B0502040204020203" pitchFamily="34" charset="0"/>
                <a:cs typeface="Segoe UI" panose="020B0502040204020203" pitchFamily="34" charset="0"/>
              </a:rPr>
              <a:t> </a:t>
            </a:r>
            <a:r>
              <a:rPr lang="en-US" sz="1961" dirty="0">
                <a:solidFill>
                  <a:srgbClr val="1973B9"/>
                </a:solidFill>
                <a:latin typeface="Segoe UI" panose="020B0502040204020203" pitchFamily="34" charset="0"/>
                <a:cs typeface="Segoe UI" panose="020B0502040204020203" pitchFamily="34" charset="0"/>
              </a:rPr>
              <a:t>|</a:t>
            </a:r>
            <a:r>
              <a:rPr lang="en-US" sz="1961" dirty="0">
                <a:latin typeface="Segoe UI" panose="020B0502040204020203" pitchFamily="34" charset="0"/>
                <a:cs typeface="Segoe UI" panose="020B0502040204020203" pitchFamily="34" charset="0"/>
              </a:rPr>
              <a:t> @LuiseFreese</a:t>
            </a:r>
          </a:p>
          <a:p>
            <a:pPr marL="336145" indent="-336145">
              <a:buFont typeface="Arial" panose="05000000000000000000" pitchFamily="2" charset="2"/>
              <a:buChar char="•"/>
            </a:pPr>
            <a:endParaRPr lang="en-US" sz="1961" dirty="0">
              <a:latin typeface="Segoe UI" panose="020B0502040204020203" pitchFamily="34" charset="0"/>
              <a:cs typeface="Segoe UI" panose="020B0502040204020203" pitchFamily="34" charset="0"/>
            </a:endParaRPr>
          </a:p>
          <a:p>
            <a:pPr marL="336145" indent="-336145">
              <a:buFont typeface="Arial" panose="05000000000000000000" pitchFamily="2" charset="2"/>
              <a:buChar char="•"/>
            </a:pPr>
            <a:r>
              <a:rPr lang="en-US" sz="1961" dirty="0">
                <a:latin typeface="Segoe UI" panose="020B0502040204020203" pitchFamily="34" charset="0"/>
                <a:cs typeface="Segoe UI" panose="020B0502040204020203" pitchFamily="34" charset="0"/>
              </a:rPr>
              <a:t>Twitter Connection</a:t>
            </a:r>
            <a:br>
              <a:rPr lang="en-US" sz="1961" dirty="0">
                <a:latin typeface="Segoe UI" panose="020B0502040204020203" pitchFamily="34" charset="0"/>
                <a:ea typeface="+mn-lt"/>
                <a:cs typeface="Segoe UI" panose="020B0502040204020203" pitchFamily="34" charset="0"/>
              </a:rPr>
            </a:br>
            <a:r>
              <a:rPr lang="en-US" sz="1961" b="1" dirty="0">
                <a:latin typeface="Segoe UI" panose="020B0502040204020203" pitchFamily="34" charset="0"/>
                <a:cs typeface="Segoe UI" panose="020B0502040204020203" pitchFamily="34" charset="0"/>
              </a:rPr>
              <a:t>Lama </a:t>
            </a:r>
            <a:r>
              <a:rPr lang="en-US" sz="1961" b="1" dirty="0" err="1">
                <a:latin typeface="Segoe UI" panose="020B0502040204020203" pitchFamily="34" charset="0"/>
                <a:cs typeface="Segoe UI" panose="020B0502040204020203" pitchFamily="34" charset="0"/>
              </a:rPr>
              <a:t>Alluwaymi</a:t>
            </a:r>
            <a:r>
              <a:rPr lang="en-US" sz="1961" dirty="0">
                <a:latin typeface="Segoe UI" panose="020B0502040204020203" pitchFamily="34" charset="0"/>
                <a:cs typeface="Segoe UI" panose="020B0502040204020203" pitchFamily="34" charset="0"/>
              </a:rPr>
              <a:t> </a:t>
            </a:r>
            <a:r>
              <a:rPr lang="en-US" sz="1961" dirty="0">
                <a:solidFill>
                  <a:srgbClr val="1973B9"/>
                </a:solidFill>
                <a:latin typeface="Segoe UI" panose="020B0502040204020203" pitchFamily="34" charset="0"/>
                <a:cs typeface="Segoe UI" panose="020B0502040204020203" pitchFamily="34" charset="0"/>
              </a:rPr>
              <a:t>|</a:t>
            </a:r>
            <a:r>
              <a:rPr lang="en-US" sz="1961" dirty="0">
                <a:latin typeface="Segoe UI" panose="020B0502040204020203" pitchFamily="34" charset="0"/>
                <a:cs typeface="Segoe UI" panose="020B0502040204020203" pitchFamily="34" charset="0"/>
              </a:rPr>
              <a:t> </a:t>
            </a:r>
            <a:r>
              <a:rPr lang="en-US" sz="1961" dirty="0">
                <a:latin typeface="Segoe UI" panose="020B0502040204020203" pitchFamily="34" charset="0"/>
                <a:ea typeface="+mn-lt"/>
                <a:cs typeface="Segoe UI" panose="020B0502040204020203" pitchFamily="34" charset="0"/>
              </a:rPr>
              <a:t> Lama-</a:t>
            </a:r>
            <a:r>
              <a:rPr lang="en-US" sz="1961" dirty="0" err="1">
                <a:latin typeface="Segoe UI" panose="020B0502040204020203" pitchFamily="34" charset="0"/>
                <a:ea typeface="+mn-lt"/>
                <a:cs typeface="Segoe UI" panose="020B0502040204020203" pitchFamily="34" charset="0"/>
              </a:rPr>
              <a:t>alluwaymi</a:t>
            </a:r>
            <a:endParaRPr lang="en-US" sz="1961" dirty="0">
              <a:latin typeface="Segoe UI" panose="020B0502040204020203" pitchFamily="34" charset="0"/>
              <a:cs typeface="Segoe UI" panose="020B0502040204020203" pitchFamily="34" charset="0"/>
            </a:endParaRPr>
          </a:p>
          <a:p>
            <a:pPr marL="336145" indent="-336145">
              <a:buFont typeface="Arial" panose="05000000000000000000" pitchFamily="2" charset="2"/>
              <a:buChar char="•"/>
            </a:pPr>
            <a:endParaRPr lang="en-US" sz="1961" dirty="0">
              <a:latin typeface="Segoe UI" panose="020B0502040204020203" pitchFamily="34" charset="0"/>
              <a:cs typeface="Segoe UI" panose="020B0502040204020203" pitchFamily="34" charset="0"/>
            </a:endParaRPr>
          </a:p>
          <a:p>
            <a:pPr marL="336145" indent="-336145">
              <a:buFont typeface="Arial" panose="05000000000000000000" pitchFamily="2" charset="2"/>
              <a:buChar char="•"/>
            </a:pPr>
            <a:r>
              <a:rPr lang="en-US" sz="1961" dirty="0">
                <a:latin typeface="Segoe UI" panose="020B0502040204020203" pitchFamily="34" charset="0"/>
                <a:cs typeface="Segoe UI" panose="020B0502040204020203" pitchFamily="34" charset="0"/>
              </a:rPr>
              <a:t>Get terms from Term Store </a:t>
            </a:r>
            <a:br>
              <a:rPr lang="en-US" sz="1961" dirty="0">
                <a:latin typeface="Segoe UI" panose="020B0502040204020203" pitchFamily="34" charset="0"/>
                <a:ea typeface="+mn-lt"/>
                <a:cs typeface="Segoe UI" panose="020B0502040204020203" pitchFamily="34" charset="0"/>
              </a:rPr>
            </a:br>
            <a:r>
              <a:rPr lang="en-US" sz="1961" b="1" dirty="0" err="1">
                <a:latin typeface="Segoe UI" panose="020B0502040204020203" pitchFamily="34" charset="0"/>
                <a:ea typeface="+mn-lt"/>
                <a:cs typeface="Segoe UI" panose="020B0502040204020203" pitchFamily="34" charset="0"/>
              </a:rPr>
              <a:t>Ramin</a:t>
            </a:r>
            <a:r>
              <a:rPr lang="en-US" sz="1961" b="1" dirty="0">
                <a:latin typeface="Segoe UI" panose="020B0502040204020203" pitchFamily="34" charset="0"/>
                <a:ea typeface="+mn-lt"/>
                <a:cs typeface="Segoe UI" panose="020B0502040204020203" pitchFamily="34" charset="0"/>
              </a:rPr>
              <a:t> Ahmadi</a:t>
            </a:r>
            <a:r>
              <a:rPr lang="en-US" sz="1961" dirty="0">
                <a:solidFill>
                  <a:srgbClr val="2F2F2F"/>
                </a:solidFill>
                <a:latin typeface="Segoe UI" panose="020B0502040204020203" pitchFamily="34" charset="0"/>
                <a:ea typeface="+mn-lt"/>
                <a:cs typeface="Segoe UI" panose="020B0502040204020203" pitchFamily="34" charset="0"/>
              </a:rPr>
              <a:t> </a:t>
            </a:r>
            <a:r>
              <a:rPr lang="en-US" sz="1961" dirty="0">
                <a:solidFill>
                  <a:srgbClr val="1973B9"/>
                </a:solidFill>
                <a:latin typeface="Segoe UI" panose="020B0502040204020203" pitchFamily="34" charset="0"/>
                <a:ea typeface="+mn-lt"/>
                <a:cs typeface="Segoe UI" panose="020B0502040204020203" pitchFamily="34" charset="0"/>
              </a:rPr>
              <a:t>|</a:t>
            </a:r>
            <a:r>
              <a:rPr lang="en-US" sz="1961" dirty="0">
                <a:latin typeface="Segoe UI" panose="020B0502040204020203" pitchFamily="34" charset="0"/>
                <a:ea typeface="+mn-lt"/>
                <a:cs typeface="Segoe UI" panose="020B0502040204020203" pitchFamily="34" charset="0"/>
              </a:rPr>
              <a:t> @raminahmadi1986</a:t>
            </a:r>
          </a:p>
          <a:p>
            <a:pPr marL="336145" indent="-336145">
              <a:buFont typeface="Arial" panose="05000000000000000000" pitchFamily="2" charset="2"/>
              <a:buChar char="•"/>
            </a:pPr>
            <a:endParaRPr lang="en-US" sz="1961" dirty="0">
              <a:latin typeface="Segoe UI" panose="020B0502040204020203" pitchFamily="34" charset="0"/>
              <a:ea typeface="+mn-lt"/>
              <a:cs typeface="Segoe UI" panose="020B0502040204020203" pitchFamily="34" charset="0"/>
            </a:endParaRPr>
          </a:p>
          <a:p>
            <a:pPr marL="336145" indent="-336145">
              <a:buFont typeface="Arial" panose="05000000000000000000" pitchFamily="2" charset="2"/>
              <a:buChar char="•"/>
            </a:pPr>
            <a:r>
              <a:rPr lang="en-US" sz="1961" dirty="0">
                <a:latin typeface="Segoe UI" panose="020B0502040204020203" pitchFamily="34" charset="0"/>
                <a:cs typeface="Segoe UI" panose="020B0502040204020203" pitchFamily="34" charset="0"/>
              </a:rPr>
              <a:t>SharePoint Site Creation Bot </a:t>
            </a:r>
            <a:br>
              <a:rPr lang="en-US" sz="1961" dirty="0">
                <a:latin typeface="Segoe UI" panose="020B0502040204020203" pitchFamily="34" charset="0"/>
                <a:ea typeface="+mn-lt"/>
                <a:cs typeface="Segoe UI" panose="020B0502040204020203" pitchFamily="34" charset="0"/>
              </a:rPr>
            </a:br>
            <a:r>
              <a:rPr lang="en-US" sz="1961" b="1" dirty="0">
                <a:latin typeface="Segoe UI" panose="020B0502040204020203" pitchFamily="34" charset="0"/>
                <a:ea typeface="+mn-lt"/>
                <a:cs typeface="Segoe UI" panose="020B0502040204020203" pitchFamily="34" charset="0"/>
              </a:rPr>
              <a:t>Michel Mendes</a:t>
            </a:r>
            <a:r>
              <a:rPr lang="en-US" sz="1961" dirty="0">
                <a:solidFill>
                  <a:srgbClr val="2F2F2F"/>
                </a:solidFill>
                <a:latin typeface="Segoe UI" panose="020B0502040204020203" pitchFamily="34" charset="0"/>
                <a:ea typeface="+mn-lt"/>
                <a:cs typeface="Segoe UI" panose="020B0502040204020203" pitchFamily="34" charset="0"/>
              </a:rPr>
              <a:t> </a:t>
            </a:r>
            <a:r>
              <a:rPr lang="en-US" sz="1961" dirty="0">
                <a:solidFill>
                  <a:srgbClr val="1973B9"/>
                </a:solidFill>
                <a:latin typeface="Segoe UI" panose="020B0502040204020203" pitchFamily="34" charset="0"/>
                <a:ea typeface="+mn-lt"/>
                <a:cs typeface="Segoe UI" panose="020B0502040204020203" pitchFamily="34" charset="0"/>
              </a:rPr>
              <a:t>|</a:t>
            </a:r>
            <a:r>
              <a:rPr lang="en-US" sz="1961" dirty="0">
                <a:latin typeface="Segoe UI" panose="020B0502040204020203" pitchFamily="34" charset="0"/>
                <a:ea typeface="+mn-lt"/>
                <a:cs typeface="Segoe UI" panose="020B0502040204020203" pitchFamily="34" charset="0"/>
              </a:rPr>
              <a:t> @michelcarlo</a:t>
            </a:r>
          </a:p>
          <a:p>
            <a:pPr marL="336145" indent="-336145">
              <a:buFont typeface="Arial" panose="05000000000000000000" pitchFamily="2" charset="2"/>
              <a:buChar char="•"/>
            </a:pPr>
            <a:endParaRPr lang="en-US" sz="1961" dirty="0">
              <a:latin typeface="Segoe UI" panose="020B0502040204020203" pitchFamily="34" charset="0"/>
              <a:cs typeface="Segoe UI" panose="020B0502040204020203" pitchFamily="34" charset="0"/>
            </a:endParaRPr>
          </a:p>
          <a:p>
            <a:pPr marL="336145" indent="-336145">
              <a:buFont typeface="Arial" panose="05000000000000000000" pitchFamily="2" charset="2"/>
              <a:buChar char="•"/>
            </a:pPr>
            <a:endParaRPr lang="en-US" sz="1372" dirty="0">
              <a:latin typeface="Segoe UI" panose="020B0502040204020203" pitchFamily="34" charset="0"/>
              <a:cs typeface="Segoe UI" panose="020B0502040204020203" pitchFamily="34" charset="0"/>
            </a:endParaRPr>
          </a:p>
          <a:p>
            <a:pPr marL="336145" indent="-336145">
              <a:buFont typeface="Arial" panose="05000000000000000000" pitchFamily="2" charset="2"/>
              <a:buChar char="•"/>
            </a:pPr>
            <a:endParaRPr lang="en-US" sz="1961" dirty="0">
              <a:latin typeface="Segoe UI" panose="020B0502040204020203" pitchFamily="34" charset="0"/>
              <a:cs typeface="Segoe UI" panose="020B0502040204020203" pitchFamily="34" charset="0"/>
            </a:endParaRPr>
          </a:p>
        </p:txBody>
      </p:sp>
      <p:pic>
        <p:nvPicPr>
          <p:cNvPr id="8" name="Picture 7" descr="A picture containing meter, clock&#10;&#10;Description automatically generated">
            <a:extLst>
              <a:ext uri="{FF2B5EF4-FFF2-40B4-BE49-F238E27FC236}">
                <a16:creationId xmlns:a16="http://schemas.microsoft.com/office/drawing/2014/main" id="{D50D8900-9D5B-492F-9464-94D7FB21C56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51895" y="1522150"/>
            <a:ext cx="464473" cy="428745"/>
          </a:xfrm>
          <a:prstGeom prst="rect">
            <a:avLst/>
          </a:prstGeom>
        </p:spPr>
      </p:pic>
      <p:pic>
        <p:nvPicPr>
          <p:cNvPr id="16" name="Picture 9">
            <a:extLst>
              <a:ext uri="{FF2B5EF4-FFF2-40B4-BE49-F238E27FC236}">
                <a16:creationId xmlns:a16="http://schemas.microsoft.com/office/drawing/2014/main" id="{EE74F255-B9A4-4F64-8BE8-C676CD2FEEAD}"/>
              </a:ext>
            </a:extLst>
          </p:cNvPr>
          <p:cNvPicPr>
            <a:picLocks noChangeAspect="1"/>
          </p:cNvPicPr>
          <p:nvPr/>
        </p:nvPicPr>
        <p:blipFill>
          <a:blip r:embed="rId5"/>
          <a:stretch>
            <a:fillRect/>
          </a:stretch>
        </p:blipFill>
        <p:spPr>
          <a:xfrm>
            <a:off x="-685656" y="3419308"/>
            <a:ext cx="294022" cy="310863"/>
          </a:xfrm>
          <a:prstGeom prst="rect">
            <a:avLst/>
          </a:prstGeom>
        </p:spPr>
      </p:pic>
      <p:pic>
        <p:nvPicPr>
          <p:cNvPr id="20" name="Picture 2">
            <a:extLst>
              <a:ext uri="{FF2B5EF4-FFF2-40B4-BE49-F238E27FC236}">
                <a16:creationId xmlns:a16="http://schemas.microsoft.com/office/drawing/2014/main" id="{7CA10C75-F0B7-257B-37D1-621B6C451E71}"/>
              </a:ext>
            </a:extLst>
          </p:cNvPr>
          <p:cNvPicPr>
            <a:picLocks noChangeAspect="1" noChangeArrowheads="1"/>
          </p:cNvPicPr>
          <p:nvPr/>
        </p:nvPicPr>
        <p:blipFill>
          <a:blip r:embed="rId6"/>
          <a:srcRect/>
          <a:stretch/>
        </p:blipFill>
        <p:spPr bwMode="auto">
          <a:xfrm>
            <a:off x="6683761" y="180825"/>
            <a:ext cx="2880365" cy="2936844"/>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0" name="Graphic 9">
            <a:extLst>
              <a:ext uri="{FF2B5EF4-FFF2-40B4-BE49-F238E27FC236}">
                <a16:creationId xmlns:a16="http://schemas.microsoft.com/office/drawing/2014/main" id="{B7B65003-E2ED-CBCF-E29D-72DD001700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7044" y="3510717"/>
            <a:ext cx="306590" cy="306590"/>
          </a:xfrm>
          <a:prstGeom prst="rect">
            <a:avLst/>
          </a:prstGeom>
        </p:spPr>
      </p:pic>
      <p:pic>
        <p:nvPicPr>
          <p:cNvPr id="19" name="Picture 2">
            <a:extLst>
              <a:ext uri="{FF2B5EF4-FFF2-40B4-BE49-F238E27FC236}">
                <a16:creationId xmlns:a16="http://schemas.microsoft.com/office/drawing/2014/main" id="{D272133E-D49A-E85B-D0DD-6A127473B227}"/>
              </a:ext>
            </a:extLst>
          </p:cNvPr>
          <p:cNvPicPr>
            <a:picLocks noChangeAspect="1" noChangeArrowheads="1"/>
          </p:cNvPicPr>
          <p:nvPr/>
        </p:nvPicPr>
        <p:blipFill>
          <a:blip r:embed="rId9"/>
          <a:srcRect/>
          <a:stretch/>
        </p:blipFill>
        <p:spPr bwMode="auto">
          <a:xfrm>
            <a:off x="10266008" y="3630470"/>
            <a:ext cx="2461529" cy="2421700"/>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4" name="Graphic 5">
            <a:extLst>
              <a:ext uri="{FF2B5EF4-FFF2-40B4-BE49-F238E27FC236}">
                <a16:creationId xmlns:a16="http://schemas.microsoft.com/office/drawing/2014/main" id="{A2D81468-85A8-2C1E-FA5E-755310F334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4628" y="2358409"/>
            <a:ext cx="397945" cy="376954"/>
          </a:xfrm>
          <a:prstGeom prst="rect">
            <a:avLst/>
          </a:prstGeom>
        </p:spPr>
      </p:pic>
      <p:pic>
        <p:nvPicPr>
          <p:cNvPr id="18" name="Picture 2">
            <a:extLst>
              <a:ext uri="{FF2B5EF4-FFF2-40B4-BE49-F238E27FC236}">
                <a16:creationId xmlns:a16="http://schemas.microsoft.com/office/drawing/2014/main" id="{B8C7C95A-2EF9-ED09-2D38-60EA9F9FCEB0}"/>
              </a:ext>
            </a:extLst>
          </p:cNvPr>
          <p:cNvPicPr>
            <a:picLocks noChangeAspect="1" noChangeArrowheads="1"/>
          </p:cNvPicPr>
          <p:nvPr/>
        </p:nvPicPr>
        <p:blipFill>
          <a:blip r:embed="rId12"/>
          <a:srcRect/>
          <a:stretch/>
        </p:blipFill>
        <p:spPr bwMode="auto">
          <a:xfrm>
            <a:off x="7455332" y="3210482"/>
            <a:ext cx="3043030" cy="2421389"/>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2" name="Picture 9">
            <a:extLst>
              <a:ext uri="{FF2B5EF4-FFF2-40B4-BE49-F238E27FC236}">
                <a16:creationId xmlns:a16="http://schemas.microsoft.com/office/drawing/2014/main" id="{899EAC29-DA46-2585-8727-CF61DD058234}"/>
              </a:ext>
            </a:extLst>
          </p:cNvPr>
          <p:cNvPicPr>
            <a:picLocks noChangeAspect="1"/>
          </p:cNvPicPr>
          <p:nvPr/>
        </p:nvPicPr>
        <p:blipFill>
          <a:blip r:embed="rId5"/>
          <a:stretch>
            <a:fillRect/>
          </a:stretch>
        </p:blipFill>
        <p:spPr>
          <a:xfrm>
            <a:off x="3681913" y="1701460"/>
            <a:ext cx="294022" cy="310863"/>
          </a:xfrm>
          <a:prstGeom prst="rect">
            <a:avLst/>
          </a:prstGeom>
        </p:spPr>
      </p:pic>
      <p:pic>
        <p:nvPicPr>
          <p:cNvPr id="23" name="Picture 22" descr="A picture containing meter, clock&#10;&#10;Description automatically generated">
            <a:extLst>
              <a:ext uri="{FF2B5EF4-FFF2-40B4-BE49-F238E27FC236}">
                <a16:creationId xmlns:a16="http://schemas.microsoft.com/office/drawing/2014/main" id="{15EBABCA-3FF8-D170-D8E8-08AC0C32314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51895" y="2391802"/>
            <a:ext cx="464473" cy="428745"/>
          </a:xfrm>
          <a:prstGeom prst="rect">
            <a:avLst/>
          </a:prstGeom>
        </p:spPr>
      </p:pic>
      <p:sp>
        <p:nvSpPr>
          <p:cNvPr id="7" name="TextBox 6">
            <a:extLst>
              <a:ext uri="{FF2B5EF4-FFF2-40B4-BE49-F238E27FC236}">
                <a16:creationId xmlns:a16="http://schemas.microsoft.com/office/drawing/2014/main" id="{CF88E080-AAB0-4E09-BFFD-7D0F30EBBB88}"/>
              </a:ext>
            </a:extLst>
          </p:cNvPr>
          <p:cNvSpPr txBox="1"/>
          <p:nvPr/>
        </p:nvSpPr>
        <p:spPr>
          <a:xfrm>
            <a:off x="8285388" y="6287776"/>
            <a:ext cx="5241489" cy="566978"/>
          </a:xfrm>
          <a:prstGeom prst="rect">
            <a:avLst/>
          </a:prstGeom>
          <a:noFill/>
        </p:spPr>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nSpc>
                <a:spcPct val="90000"/>
              </a:lnSpc>
              <a:spcAft>
                <a:spcPts val="600"/>
              </a:spcAft>
            </a:pPr>
            <a:r>
              <a:rPr lang="en-US" sz="1961" dirty="0">
                <a:solidFill>
                  <a:srgbClr val="D83B01"/>
                </a:solidFill>
                <a:cs typeface="Segoe UI"/>
                <a:hlinkClick r:id="rId13"/>
              </a:rPr>
              <a:t>aka.ms/</a:t>
            </a:r>
            <a:r>
              <a:rPr lang="en-US" sz="1961" dirty="0" err="1">
                <a:solidFill>
                  <a:srgbClr val="D83B01"/>
                </a:solidFill>
                <a:cs typeface="Segoe UI"/>
                <a:hlinkClick r:id="rId13"/>
              </a:rPr>
              <a:t>powerplatform</a:t>
            </a:r>
            <a:r>
              <a:rPr lang="en-US" sz="1961" dirty="0">
                <a:solidFill>
                  <a:srgbClr val="D83B01"/>
                </a:solidFill>
                <a:cs typeface="Segoe UI"/>
                <a:hlinkClick r:id="rId13"/>
              </a:rPr>
              <a:t>-samples</a:t>
            </a:r>
            <a:r>
              <a:rPr lang="en-US" sz="1961" dirty="0">
                <a:solidFill>
                  <a:srgbClr val="A22C01"/>
                </a:solidFill>
              </a:rPr>
              <a:t> </a:t>
            </a:r>
            <a:r>
              <a:rPr lang="en-US" sz="1961" dirty="0">
                <a:cs typeface="Segoe UI"/>
              </a:rPr>
              <a:t>​</a:t>
            </a:r>
          </a:p>
        </p:txBody>
      </p:sp>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082462" y="209905"/>
            <a:ext cx="10685173" cy="923949"/>
          </a:xfrm>
        </p:spPr>
        <p:txBody>
          <a:bodyPr/>
          <a:lstStyle/>
          <a:p>
            <a:r>
              <a:rPr lang="en-US" dirty="0">
                <a:latin typeface="Segoe UI Semibold" panose="020B0702040204020203" pitchFamily="34" charset="0"/>
                <a:cs typeface="Segoe UI Semibold" panose="020B0702040204020203" pitchFamily="34" charset="0"/>
              </a:rPr>
              <a:t>Power Platform Samples</a:t>
            </a:r>
            <a:r>
              <a:rPr lang="en-US" dirty="0">
                <a:cs typeface="Segoe UI Semibold"/>
              </a:rPr>
              <a:t> </a:t>
            </a:r>
            <a:endParaRPr lang="en-US" dirty="0"/>
          </a:p>
        </p:txBody>
      </p:sp>
      <p:pic>
        <p:nvPicPr>
          <p:cNvPr id="6" name="Graphic 5">
            <a:extLst>
              <a:ext uri="{FF2B5EF4-FFF2-40B4-BE49-F238E27FC236}">
                <a16:creationId xmlns:a16="http://schemas.microsoft.com/office/drawing/2014/main" id="{DD0710CE-1654-326D-07FF-B56E1F08FB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59325" y="4333567"/>
            <a:ext cx="397945" cy="376954"/>
          </a:xfrm>
          <a:prstGeom prst="rect">
            <a:avLst/>
          </a:prstGeom>
        </p:spPr>
      </p:pic>
      <p:pic>
        <p:nvPicPr>
          <p:cNvPr id="9" name="Picture 8" descr="A picture containing meter, clock&#10;&#10;Description automatically generated">
            <a:extLst>
              <a:ext uri="{FF2B5EF4-FFF2-40B4-BE49-F238E27FC236}">
                <a16:creationId xmlns:a16="http://schemas.microsoft.com/office/drawing/2014/main" id="{FCC4997A-5C1F-2692-DB20-9932AC24E1D1}"/>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51895" y="3301426"/>
            <a:ext cx="464473" cy="428745"/>
          </a:xfrm>
          <a:prstGeom prst="rect">
            <a:avLst/>
          </a:prstGeom>
        </p:spPr>
      </p:pic>
      <p:pic>
        <p:nvPicPr>
          <p:cNvPr id="12" name="Picture 9">
            <a:extLst>
              <a:ext uri="{FF2B5EF4-FFF2-40B4-BE49-F238E27FC236}">
                <a16:creationId xmlns:a16="http://schemas.microsoft.com/office/drawing/2014/main" id="{71CCBA3E-6678-42CB-159D-AF71E3F83986}"/>
              </a:ext>
            </a:extLst>
          </p:cNvPr>
          <p:cNvPicPr>
            <a:picLocks noChangeAspect="1"/>
          </p:cNvPicPr>
          <p:nvPr/>
        </p:nvPicPr>
        <p:blipFill>
          <a:blip r:embed="rId5"/>
          <a:stretch>
            <a:fillRect/>
          </a:stretch>
        </p:blipFill>
        <p:spPr>
          <a:xfrm>
            <a:off x="2870769" y="2579931"/>
            <a:ext cx="294022" cy="310863"/>
          </a:xfrm>
          <a:prstGeom prst="rect">
            <a:avLst/>
          </a:prstGeom>
        </p:spPr>
      </p:pic>
      <p:pic>
        <p:nvPicPr>
          <p:cNvPr id="13" name="Picture 2">
            <a:extLst>
              <a:ext uri="{FF2B5EF4-FFF2-40B4-BE49-F238E27FC236}">
                <a16:creationId xmlns:a16="http://schemas.microsoft.com/office/drawing/2014/main" id="{68608947-4B7E-C7F6-C06D-A4811A9C308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6222971" y="2890794"/>
            <a:ext cx="1360330" cy="2421389"/>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4" name="Picture 2">
            <a:extLst>
              <a:ext uri="{FF2B5EF4-FFF2-40B4-BE49-F238E27FC236}">
                <a16:creationId xmlns:a16="http://schemas.microsoft.com/office/drawing/2014/main" id="{CD5F1578-0A3B-2648-8E6B-E081213BF8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p:blipFill>
        <p:spPr bwMode="auto">
          <a:xfrm>
            <a:off x="9296189" y="552447"/>
            <a:ext cx="3440306" cy="2992004"/>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5" name="Picture 14" descr="A picture containing meter, clock&#10;&#10;Description automatically generated">
            <a:extLst>
              <a:ext uri="{FF2B5EF4-FFF2-40B4-BE49-F238E27FC236}">
                <a16:creationId xmlns:a16="http://schemas.microsoft.com/office/drawing/2014/main" id="{45B0A8B7-82B4-98D5-C193-CC6CD88807EB}"/>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6672" y="4190216"/>
            <a:ext cx="464473" cy="428745"/>
          </a:xfrm>
          <a:prstGeom prst="rect">
            <a:avLst/>
          </a:prstGeom>
        </p:spPr>
      </p:pic>
    </p:spTree>
    <p:extLst>
      <p:ext uri="{BB962C8B-B14F-4D97-AF65-F5344CB8AC3E}">
        <p14:creationId xmlns:p14="http://schemas.microsoft.com/office/powerpoint/2010/main" val="777844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252662" y="631463"/>
            <a:ext cx="7673737" cy="4939112"/>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438452" y="5590627"/>
            <a:ext cx="6752687" cy="422417"/>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157">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37623" y="381520"/>
            <a:ext cx="2888409" cy="452649"/>
          </a:xfrm>
          <a:prstGeom prst="rect">
            <a:avLst/>
          </a:prstGeom>
          <a:solidFill>
            <a:srgbClr val="5C00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r>
              <a:rPr lang="en-US" sz="2353" b="1" spc="294">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0161" y="950683"/>
            <a:ext cx="5419370" cy="941386"/>
          </a:xfrm>
          <a:prstGeom prst="rect">
            <a:avLst/>
          </a:prstGeom>
          <a:noFill/>
        </p:spPr>
        <p:txBody>
          <a:bodyPr wrap="square" lIns="179285" tIns="143428" rIns="179285" bIns="143428"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a:latin typeface="Segoe UI Semibold"/>
                <a:cs typeface="Segoe UI Semibold"/>
              </a:rPr>
              <a:t>Learn how to get started in the open-source community!</a:t>
            </a:r>
            <a:endParaRPr lang="en-US" sz="2353">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17644" y="1881330"/>
            <a:ext cx="5194500" cy="6948485"/>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65" b="1">
                <a:latin typeface="Segoe UI Semibold"/>
                <a:cs typeface="Segoe UI Semibold"/>
              </a:rPr>
              <a:t>Upcoming Sessions:</a:t>
            </a:r>
            <a:endParaRPr lang="en-US" sz="1765">
              <a:cs typeface="Segoe UI"/>
            </a:endParaRPr>
          </a:p>
          <a:p>
            <a:pPr marL="280121" indent="-280121">
              <a:lnSpc>
                <a:spcPct val="150000"/>
              </a:lnSpc>
              <a:buFont typeface="Arial,Sans-Serif"/>
              <a:buChar char="•"/>
            </a:pPr>
            <a:r>
              <a:rPr lang="en-US" sz="1568" b="1">
                <a:solidFill>
                  <a:srgbClr val="1973B9"/>
                </a:solidFill>
                <a:latin typeface="Segoe UI Semibold"/>
                <a:cs typeface="Segoe UI Semibold"/>
              </a:rPr>
              <a:t>First-time contributor</a:t>
            </a:r>
            <a:endParaRPr lang="en-US" sz="1568">
              <a:ea typeface="+mn-lt"/>
              <a:cs typeface="Segoe UI Semibold"/>
            </a:endParaRPr>
          </a:p>
          <a:p>
            <a:pPr marL="280121" indent="-280121">
              <a:lnSpc>
                <a:spcPct val="150000"/>
              </a:lnSpc>
              <a:buFont typeface="Arial,Sans-Serif"/>
              <a:buChar char="•"/>
            </a:pPr>
            <a:r>
              <a:rPr lang="en-US" sz="1372">
                <a:solidFill>
                  <a:srgbClr val="1973B9"/>
                </a:solidFill>
                <a:latin typeface="Segoe UI Black"/>
                <a:ea typeface="Segoe UI Black"/>
                <a:cs typeface="Segoe UI Semibold"/>
              </a:rPr>
              <a:t>Power Platform Samples Contributor</a:t>
            </a:r>
          </a:p>
          <a:p>
            <a:pPr marL="280121" indent="-280121">
              <a:lnSpc>
                <a:spcPct val="150000"/>
              </a:lnSpc>
              <a:buFont typeface="Arial,Sans-Serif"/>
              <a:buChar char="•"/>
            </a:pPr>
            <a:r>
              <a:rPr lang="en-US" sz="1372">
                <a:solidFill>
                  <a:srgbClr val="1973B9"/>
                </a:solidFill>
                <a:latin typeface="Segoe UI Black"/>
                <a:ea typeface="Segoe UI Black"/>
                <a:cs typeface="Segoe UI Semibold"/>
              </a:rPr>
              <a:t>Writing for the Web</a:t>
            </a:r>
          </a:p>
          <a:p>
            <a:pPr marL="280121" indent="-280121">
              <a:lnSpc>
                <a:spcPct val="150000"/>
              </a:lnSpc>
              <a:buFont typeface="Arial,Sans-Serif"/>
              <a:buChar char="•"/>
            </a:pPr>
            <a:r>
              <a:rPr lang="en-US" sz="1568">
                <a:solidFill>
                  <a:srgbClr val="1973B9"/>
                </a:solidFill>
                <a:latin typeface="Segoe UI Semibold"/>
                <a:cs typeface="Segoe UI Semibold"/>
              </a:rPr>
              <a:t>Community Content Docs</a:t>
            </a:r>
            <a:endParaRPr lang="en-US" sz="1568">
              <a:ea typeface="+mn-lt"/>
              <a:cs typeface="Segoe UI Semibold"/>
            </a:endParaRPr>
          </a:p>
          <a:p>
            <a:pPr marL="280121" indent="-280121">
              <a:lnSpc>
                <a:spcPct val="150000"/>
              </a:lnSpc>
              <a:buFont typeface="Arial,Sans-Serif"/>
              <a:buChar char="•"/>
            </a:pPr>
            <a:r>
              <a:rPr lang="en-US" sz="1568" b="1">
                <a:solidFill>
                  <a:srgbClr val="1973B9"/>
                </a:solidFill>
                <a:latin typeface="Segoe UI Semibold"/>
                <a:ea typeface="+mn-lt"/>
                <a:cs typeface="Segoe UI Semibold"/>
              </a:rPr>
              <a:t>SPFx Developer Workstation Setup</a:t>
            </a:r>
          </a:p>
          <a:p>
            <a:pPr marL="280121" indent="-280121">
              <a:lnSpc>
                <a:spcPct val="150000"/>
              </a:lnSpc>
              <a:buFont typeface="Arial,Sans-Serif"/>
              <a:buChar char="•"/>
            </a:pPr>
            <a:r>
              <a:rPr lang="en-US" sz="1568" b="1">
                <a:solidFill>
                  <a:srgbClr val="1973B9"/>
                </a:solidFill>
                <a:latin typeface="Segoe UI Semibold"/>
                <a:ea typeface="+mn-lt"/>
                <a:cs typeface="Segoe UI Semibold"/>
              </a:rPr>
              <a:t>Using</a:t>
            </a:r>
            <a:r>
              <a:rPr lang="en-US" sz="1568" b="1">
                <a:solidFill>
                  <a:srgbClr val="1973B9"/>
                </a:solidFill>
                <a:latin typeface="Segoe UI Semibold"/>
                <a:cs typeface="Segoe UI Semibold"/>
              </a:rPr>
              <a:t> PnP SPFx samples w/ NVM</a:t>
            </a:r>
            <a:endParaRPr lang="en-US" sz="1568">
              <a:ea typeface="+mn-lt"/>
              <a:cs typeface="Segoe UI Semibold"/>
            </a:endParaRPr>
          </a:p>
          <a:p>
            <a:pPr marL="280121" indent="-280121">
              <a:lnSpc>
                <a:spcPct val="150000"/>
              </a:lnSpc>
              <a:buFont typeface="Arial,Sans-Serif"/>
              <a:buChar char="•"/>
            </a:pPr>
            <a:r>
              <a:rPr lang="en-US" sz="1568" b="1">
                <a:solidFill>
                  <a:srgbClr val="1973B9"/>
                </a:solidFill>
                <a:latin typeface="Segoe UI Semibold"/>
                <a:ea typeface="+mn-lt"/>
                <a:cs typeface="Segoe UI Semibold"/>
              </a:rPr>
              <a:t>More than code with VS Code</a:t>
            </a:r>
          </a:p>
          <a:p>
            <a:pPr marL="280121" indent="-280121">
              <a:lnSpc>
                <a:spcPct val="150000"/>
              </a:lnSpc>
              <a:buFont typeface="Arial,Sans-Serif"/>
              <a:buChar char="•"/>
            </a:pPr>
            <a:r>
              <a:rPr lang="en-US" sz="1568" b="1">
                <a:solidFill>
                  <a:srgbClr val="1973B9"/>
                </a:solidFill>
                <a:latin typeface="Segoe UI Semibold"/>
                <a:ea typeface="+mn-lt"/>
                <a:cs typeface="Segoe UI Semibold"/>
              </a:rPr>
              <a:t>Coming Soon: </a:t>
            </a:r>
            <a:r>
              <a:rPr lang="en-US" sz="1568">
                <a:solidFill>
                  <a:srgbClr val="1973B9"/>
                </a:solidFill>
                <a:latin typeface="Segoe UI Black" panose="020B0A02040204020203" pitchFamily="34" charset="0"/>
                <a:ea typeface="Segoe UI Black" panose="020B0A02040204020203" pitchFamily="34" charset="0"/>
                <a:cs typeface="Segoe UI Semibold"/>
              </a:rPr>
              <a:t>Power Pages -- 2 Part Session</a:t>
            </a:r>
            <a:endParaRPr lang="en-US" sz="1568">
              <a:latin typeface="Segoe UI Black" panose="020B0A02040204020203" pitchFamily="34" charset="0"/>
              <a:ea typeface="Segoe UI Black" panose="020B0A02040204020203" pitchFamily="34" charset="0"/>
              <a:cs typeface="Segoe UI Semibold"/>
            </a:endParaRPr>
          </a:p>
          <a:p>
            <a:pPr marL="280121" indent="-280121">
              <a:lnSpc>
                <a:spcPct val="150000"/>
              </a:lnSpc>
              <a:buFont typeface="Arial,Sans-Serif"/>
              <a:buChar char="•"/>
            </a:pPr>
            <a:endParaRPr lang="en-US" sz="1568" b="1">
              <a:solidFill>
                <a:srgbClr val="1973B9"/>
              </a:solidFill>
              <a:latin typeface="Segoe UI Black"/>
              <a:ea typeface="Segoe UI Black"/>
              <a:cs typeface="Segoe UI Semibold"/>
            </a:endParaRPr>
          </a:p>
          <a:p>
            <a:pPr marL="280121" indent="-280121">
              <a:lnSpc>
                <a:spcPct val="150000"/>
              </a:lnSpc>
              <a:buFont typeface="Arial"/>
              <a:buChar char="•"/>
            </a:pPr>
            <a:endParaRPr lang="en-US" sz="1372">
              <a:solidFill>
                <a:srgbClr val="1973B9"/>
              </a:solidFill>
              <a:latin typeface="Segoe UI Black"/>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274"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
              <a:buChar char="•"/>
            </a:pPr>
            <a:endParaRPr lang="en-US" sz="1568" b="1">
              <a:solidFill>
                <a:schemeClr val="accent3"/>
              </a:solidFill>
              <a:latin typeface="Segoe UI Semibold"/>
              <a:ea typeface="+mn-lt"/>
              <a:cs typeface="Segoe UI Semibold"/>
            </a:endParaRPr>
          </a:p>
          <a:p>
            <a:pPr marL="280121" indent="-280121">
              <a:lnSpc>
                <a:spcPct val="150000"/>
              </a:lnSpc>
              <a:buFont typeface="Arial,Sans-Serif"/>
              <a:buChar char="•"/>
            </a:pPr>
            <a:endParaRPr lang="en-US" sz="1470" b="1">
              <a:solidFill>
                <a:schemeClr val="accent3"/>
              </a:solidFill>
              <a:latin typeface="Segoe UI Semibold"/>
              <a:ea typeface="+mn-lt"/>
              <a:cs typeface="Segoe UI Semibold"/>
            </a:endParaRPr>
          </a:p>
          <a:p>
            <a:pPr marL="456908" lvl="1">
              <a:lnSpc>
                <a:spcPct val="150000"/>
              </a:lnSpc>
            </a:pPr>
            <a:endParaRPr lang="en-US" sz="147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10877" y="975298"/>
            <a:ext cx="6724963" cy="4193468"/>
          </a:xfrm>
          <a:prstGeom prst="rect">
            <a:avLst/>
          </a:prstGeom>
        </p:spPr>
      </p:pic>
      <p:sp>
        <p:nvSpPr>
          <p:cNvPr id="2" name="Rectangle 1">
            <a:extLst>
              <a:ext uri="{FF2B5EF4-FFF2-40B4-BE49-F238E27FC236}">
                <a16:creationId xmlns:a16="http://schemas.microsoft.com/office/drawing/2014/main" id="{B7808E58-B5E2-2C50-FE3C-189F334DA49D}"/>
              </a:ext>
            </a:extLst>
          </p:cNvPr>
          <p:cNvSpPr/>
          <p:nvPr/>
        </p:nvSpPr>
        <p:spPr bwMode="auto">
          <a:xfrm>
            <a:off x="569555" y="5505928"/>
            <a:ext cx="4445406" cy="1235074"/>
          </a:xfrm>
          <a:prstGeom prst="rect">
            <a:avLst/>
          </a:prstGeom>
          <a:solidFill>
            <a:srgbClr val="78187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1961" dirty="0">
                <a:cs typeface="Segoe UI"/>
              </a:rPr>
              <a:t>Join the Power Platform Contributors</a:t>
            </a:r>
          </a:p>
          <a:p>
            <a:pPr algn="ctr"/>
            <a:r>
              <a:rPr lang="en-US" sz="1961" dirty="0">
                <a:cs typeface="Segoe UI"/>
              </a:rPr>
              <a:t>Sharing is Caring Session @ MPPC</a:t>
            </a:r>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1076423"/>
            <a:ext cx="5330816" cy="5243767"/>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252662" y="631463"/>
            <a:ext cx="7673737" cy="4939112"/>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438452" y="5590628"/>
            <a:ext cx="6752687" cy="754315"/>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157" dirty="0">
                <a:latin typeface="Segoe UI Semibold"/>
                <a:ea typeface="+mn-lt"/>
                <a:cs typeface="+mn-lt"/>
              </a:rPr>
              <a:t>https://aka.ms/community-recognition</a:t>
            </a:r>
            <a:endParaRPr lang="en-US" sz="1765" dirty="0">
              <a:latin typeface="Segoe UI Semibold"/>
              <a:ea typeface="+mn-lt"/>
              <a:cs typeface="+mn-lt"/>
            </a:endParaRPr>
          </a:p>
          <a:p>
            <a:pPr algn="ctr"/>
            <a:endParaRPr lang="en-US" sz="2157" dirty="0">
              <a:solidFill>
                <a:schemeClr val="tx2">
                  <a:lumMod val="90000"/>
                  <a:lumOff val="10000"/>
                </a:schemeClr>
              </a:solidFill>
              <a:latin typeface="Segoe UI Semibold"/>
              <a:cs typeface="Segoe UI"/>
            </a:endParaRP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37623" y="381520"/>
            <a:ext cx="2888409" cy="452649"/>
          </a:xfrm>
          <a:prstGeom prst="rect">
            <a:avLst/>
          </a:prstGeom>
          <a:solidFill>
            <a:srgbClr val="5C00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a:spcBef>
                <a:spcPct val="0"/>
              </a:spcBef>
              <a:spcAft>
                <a:spcPct val="0"/>
              </a:spcAft>
            </a:pPr>
            <a:r>
              <a:rPr lang="en-US" sz="2353" b="1" spc="294">
                <a:gradFill>
                  <a:gsLst>
                    <a:gs pos="0">
                      <a:srgbClr val="FFFFFF"/>
                    </a:gs>
                    <a:gs pos="100000">
                      <a:srgbClr val="FFFFFF"/>
                    </a:gs>
                  </a:gsLst>
                  <a:lin ang="5400000" scaled="0"/>
                </a:gradFill>
                <a:latin typeface="Segoe UI Black"/>
                <a:ea typeface="Segoe UI Black"/>
                <a:cs typeface="Segoe UI Semibold"/>
              </a:rPr>
              <a:t>COMMUNITY</a:t>
            </a:r>
            <a:endParaRPr lang="en-US" sz="1765"/>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723226" y="1006669"/>
            <a:ext cx="6743086" cy="4179169"/>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750282" y="1062984"/>
            <a:ext cx="6862031" cy="1900628"/>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3921" b="1">
                <a:solidFill>
                  <a:schemeClr val="bg2"/>
                </a:solidFill>
                <a:ea typeface="+mn-lt"/>
                <a:cs typeface="+mn-lt"/>
              </a:rPr>
              <a:t>Community Recognition Program</a:t>
            </a:r>
            <a:endParaRPr lang="en-US" sz="3921">
              <a:solidFill>
                <a:schemeClr val="bg2"/>
              </a:solidFill>
              <a:ea typeface="+mn-lt"/>
              <a:cs typeface="+mn-lt"/>
            </a:endParaRPr>
          </a:p>
          <a:p>
            <a:endParaRPr lang="en-US" sz="3921"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37667" y="2545477"/>
            <a:ext cx="3456707" cy="2806055"/>
          </a:xfrm>
          <a:prstGeom prst="rect">
            <a:avLst/>
          </a:prstGeom>
        </p:spPr>
        <p:txBody>
          <a:bodyPr wrap="square" lIns="89642" tIns="44821" rIns="89642" bIns="44821"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buFont typeface="Arial" panose="020B0604020202020204" pitchFamily="34" charset="0"/>
              <a:buChar char="•"/>
            </a:pPr>
            <a:r>
              <a:rPr lang="en-US" sz="1961">
                <a:solidFill>
                  <a:schemeClr val="bg2"/>
                </a:solidFill>
                <a:ea typeface="+mn-lt"/>
                <a:cs typeface="+mn-lt"/>
              </a:rPr>
              <a:t>Showcasing your contributions</a:t>
            </a:r>
            <a:endParaRPr lang="en-US" sz="1765"/>
          </a:p>
          <a:p>
            <a:pPr marL="336145" indent="-336145">
              <a:buFont typeface="Arial" panose="020B0604020202020204" pitchFamily="34" charset="0"/>
              <a:buChar char="•"/>
            </a:pPr>
            <a:endParaRPr lang="en-US" sz="1961">
              <a:solidFill>
                <a:schemeClr val="bg2"/>
              </a:solidFill>
              <a:ea typeface="+mn-lt"/>
              <a:cs typeface="+mn-lt"/>
            </a:endParaRPr>
          </a:p>
          <a:p>
            <a:pPr marL="336145" indent="-336145">
              <a:buFont typeface="Arial" panose="020B0604020202020204" pitchFamily="34" charset="0"/>
              <a:buChar char="•"/>
            </a:pPr>
            <a:r>
              <a:rPr lang="en-US" sz="1961">
                <a:solidFill>
                  <a:schemeClr val="bg2"/>
                </a:solidFill>
                <a:ea typeface="+mn-lt"/>
                <a:cs typeface="+mn-lt"/>
              </a:rPr>
              <a:t>Powered by Credly</a:t>
            </a:r>
          </a:p>
          <a:p>
            <a:pPr marL="336145" indent="-336145">
              <a:buFont typeface="Arial" panose="020B0604020202020204" pitchFamily="34" charset="0"/>
              <a:buChar char="•"/>
            </a:pPr>
            <a:endParaRPr lang="en-US" sz="1961">
              <a:solidFill>
                <a:schemeClr val="bg2"/>
              </a:solidFill>
              <a:ea typeface="+mn-lt"/>
              <a:cs typeface="+mn-lt"/>
            </a:endParaRPr>
          </a:p>
          <a:p>
            <a:pPr marL="336145" indent="-336145">
              <a:buFont typeface="Arial" panose="020B0604020202020204" pitchFamily="34" charset="0"/>
              <a:buChar char="•"/>
            </a:pPr>
            <a:r>
              <a:rPr lang="en-US" sz="1961">
                <a:solidFill>
                  <a:schemeClr val="bg2"/>
                </a:solidFill>
                <a:ea typeface="+mn-lt"/>
                <a:cs typeface="+mn-lt"/>
              </a:rPr>
              <a:t>More achievement levels coming soon</a:t>
            </a:r>
          </a:p>
          <a:p>
            <a:pPr marL="336145" indent="-336145">
              <a:buFont typeface="Arial" panose="020B0604020202020204" pitchFamily="34" charset="0"/>
              <a:buChar char="•"/>
            </a:pPr>
            <a:endParaRPr lang="en-US" sz="1961" b="1">
              <a:solidFill>
                <a:schemeClr val="bg2"/>
              </a:solidFill>
              <a:ea typeface="+mn-lt"/>
              <a:cs typeface="+mn-lt"/>
            </a:endParaRPr>
          </a:p>
          <a:p>
            <a:pPr marL="336145" indent="-336145">
              <a:buFont typeface="Arial" panose="020B0604020202020204" pitchFamily="34" charset="0"/>
              <a:buChar char="•"/>
            </a:pPr>
            <a:endParaRPr lang="en-US" sz="1961"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240000">
            <a:off x="8933467" y="1754392"/>
            <a:ext cx="3048657" cy="3048657"/>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1240000">
            <a:off x="1645722" y="4253939"/>
            <a:ext cx="1079240" cy="1079240"/>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13449" y="667354"/>
            <a:ext cx="1143241" cy="1158620"/>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959484" y="3403073"/>
            <a:ext cx="1050467" cy="1058122"/>
          </a:xfrm>
          <a:prstGeom prst="rect">
            <a:avLst/>
          </a:prstGeom>
        </p:spPr>
      </p:pic>
      <p:pic>
        <p:nvPicPr>
          <p:cNvPr id="9" name="Picture 8" descr="Diagram&#10;&#10;Description automatically generated">
            <a:extLst>
              <a:ext uri="{FF2B5EF4-FFF2-40B4-BE49-F238E27FC236}">
                <a16:creationId xmlns:a16="http://schemas.microsoft.com/office/drawing/2014/main" id="{C2EEAA6D-DCBD-4943-9696-84862A29239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65369" y="1974078"/>
            <a:ext cx="1277275" cy="1277275"/>
          </a:xfrm>
          <a:prstGeom prst="rect">
            <a:avLst/>
          </a:prstGeom>
        </p:spPr>
      </p:pic>
      <p:pic>
        <p:nvPicPr>
          <p:cNvPr id="8" name="Picture 7" descr="Logo, company name&#10;&#10;Description automatically generated">
            <a:extLst>
              <a:ext uri="{FF2B5EF4-FFF2-40B4-BE49-F238E27FC236}">
                <a16:creationId xmlns:a16="http://schemas.microsoft.com/office/drawing/2014/main" id="{AD2FD38E-82BA-AA2C-FD42-4A7B038D69B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77401" y="4513813"/>
            <a:ext cx="1277275" cy="1277275"/>
          </a:xfrm>
          <a:prstGeom prst="rect">
            <a:avLst/>
          </a:prstGeom>
        </p:spPr>
      </p:pic>
    </p:spTree>
    <p:extLst>
      <p:ext uri="{BB962C8B-B14F-4D97-AF65-F5344CB8AC3E}">
        <p14:creationId xmlns:p14="http://schemas.microsoft.com/office/powerpoint/2010/main" val="115433488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1.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9" id="{276F6B2A-4EEB-4865-B110-43C23313330F}" vid="{F7EDD0BE-6CCE-4843-A5BE-E1FABD75EC05}"/>
    </a:ext>
  </a:extLst>
</a:theme>
</file>

<file path=ppt/theme/theme12.xml><?xml version="1.0" encoding="utf-8"?>
<a:theme xmlns:a="http://schemas.openxmlformats.org/drawingml/2006/main" name="1_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13.xml><?xml version="1.0" encoding="utf-8"?>
<a:theme xmlns:a="http://schemas.openxmlformats.org/drawingml/2006/main" name="2_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14.xml><?xml version="1.0" encoding="utf-8"?>
<a:theme xmlns:a="http://schemas.openxmlformats.org/drawingml/2006/main" name="3_Wav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3.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4.xml><?xml version="1.0" encoding="utf-8"?>
<a:theme xmlns:a="http://schemas.openxmlformats.org/drawingml/2006/main" name="2_Wav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headEnd type="none"/>
          <a:tailEnd type="triangle"/>
        </a:ln>
      </a:spPr>
      <a:bodyPr/>
      <a:lstStyle/>
      <a:style>
        <a:lnRef idx="3">
          <a:schemeClr val="accent5"/>
        </a:lnRef>
        <a:fillRef idx="0">
          <a:schemeClr val="accent5"/>
        </a:fillRef>
        <a:effectRef idx="2">
          <a:schemeClr val="accent5"/>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6.xml><?xml version="1.0" encoding="utf-8"?>
<a:theme xmlns:a="http://schemas.openxmlformats.org/drawingml/2006/main" name="1_MBAS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External Deck - Public Preview User Groups Info" id="{AA61E762-2492-4ED5-82FD-B934DCD28310}" vid="{A8A32A29-ABD5-4179-8AB8-54D402571AC5}"/>
    </a:ext>
  </a:extLst>
</a:theme>
</file>

<file path=ppt/theme/theme7.xml><?xml version="1.0" encoding="utf-8"?>
<a:theme xmlns:a="http://schemas.openxmlformats.org/drawingml/2006/main" name="MBAS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External Deck - Public Preview User Groups Info" id="{AA61E762-2492-4ED5-82FD-B934DCD28310}" vid="{A8A32A29-ABD5-4179-8AB8-54D402571AC5}"/>
    </a:ext>
  </a:extLst>
</a:theme>
</file>

<file path=ppt/theme/theme8.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CEEB38A9-6231-B848-AD28-F76460677964}"/>
    </a:ext>
  </a:extLst>
</a:theme>
</file>

<file path=ppt/theme/theme9.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Override1.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8A3DAE3C31934DB3C63B555E422498" ma:contentTypeVersion="14" ma:contentTypeDescription="Create a new document." ma:contentTypeScope="" ma:versionID="e9a5863b381f18481a26c985e9f35d4a">
  <xsd:schema xmlns:xsd="http://www.w3.org/2001/XMLSchema" xmlns:xs="http://www.w3.org/2001/XMLSchema" xmlns:p="http://schemas.microsoft.com/office/2006/metadata/properties" xmlns:ns2="a04a61d4-7213-49d2-a346-d78ce4c5c795" xmlns:ns3="c78a64e0-f6d3-4788-b101-4fb68ebc2926" targetNamespace="http://schemas.microsoft.com/office/2006/metadata/properties" ma:root="true" ma:fieldsID="983e5e098e1de9b1ae8d4e83272d0675" ns2:_="" ns3:_="">
    <xsd:import namespace="a04a61d4-7213-49d2-a346-d78ce4c5c795"/>
    <xsd:import namespace="c78a64e0-f6d3-4788-b101-4fb68ebc2926"/>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lcf76f155ced4ddcb4097134ff3c332f" minOccurs="0"/>
                <xsd:element ref="ns3:MediaLengthInSeconds"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4a61d4-7213-49d2-a346-d78ce4c5c795"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3f007852-db65-414d-979d-a3d330c3978d}" ma:internalName="TaxCatchAll" ma:showField="CatchAllData" ma:web="a04a61d4-7213-49d2-a346-d78ce4c5c79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78a64e0-f6d3-4788-b101-4fb68ebc2926"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a04a61d4-7213-49d2-a346-d78ce4c5c795" xsi:nil="true"/>
    <lcf76f155ced4ddcb4097134ff3c332f xmlns="c78a64e0-f6d3-4788-b101-4fb68ebc292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AE48D6-F380-4CE5-8A37-CDC9823A93BE}">
  <ds:schemaRefs>
    <ds:schemaRef ds:uri="a04a61d4-7213-49d2-a346-d78ce4c5c795"/>
    <ds:schemaRef ds:uri="c78a64e0-f6d3-4788-b101-4fb68ebc29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F2FB0D-9065-4EFC-8172-E5F7D225FB25}">
  <ds:schemaRefs>
    <ds:schemaRef ds:uri="http://www.w3.org/XML/1998/namespace"/>
    <ds:schemaRef ds:uri="http://schemas.microsoft.com/office/2006/documentManagement/types"/>
    <ds:schemaRef ds:uri="http://purl.org/dc/terms/"/>
    <ds:schemaRef ds:uri="http://purl.org/dc/elements/1.1/"/>
    <ds:schemaRef ds:uri="http://purl.org/dc/dcmitype/"/>
    <ds:schemaRef ds:uri="a04a61d4-7213-49d2-a346-d78ce4c5c795"/>
    <ds:schemaRef ds:uri="http://schemas.microsoft.com/office/infopath/2007/PartnerControls"/>
    <ds:schemaRef ds:uri="c78a64e0-f6d3-4788-b101-4fb68ebc2926"/>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F669E92C-604E-4E1E-A033-6B264BE3889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1357</TotalTime>
  <Words>1621</Words>
  <Application>Microsoft Office PowerPoint</Application>
  <PresentationFormat>Widescreen</PresentationFormat>
  <Paragraphs>243</Paragraphs>
  <Slides>27</Slides>
  <Notes>22</Notes>
  <HiddenSlides>3</HiddenSlides>
  <MMClips>0</MMClips>
  <ScaleCrop>false</ScaleCrop>
  <HeadingPairs>
    <vt:vector size="6" baseType="variant">
      <vt:variant>
        <vt:lpstr>Fonts Used</vt:lpstr>
      </vt:variant>
      <vt:variant>
        <vt:i4>14</vt:i4>
      </vt:variant>
      <vt:variant>
        <vt:lpstr>Theme</vt:lpstr>
      </vt:variant>
      <vt:variant>
        <vt:i4>14</vt:i4>
      </vt:variant>
      <vt:variant>
        <vt:lpstr>Slide Titles</vt:lpstr>
      </vt:variant>
      <vt:variant>
        <vt:i4>27</vt:i4>
      </vt:variant>
    </vt:vector>
  </HeadingPairs>
  <TitlesOfParts>
    <vt:vector size="55" baseType="lpstr">
      <vt:lpstr>-apple-system</vt:lpstr>
      <vt:lpstr>Arial</vt:lpstr>
      <vt:lpstr>Arial,Sans-Serif</vt:lpstr>
      <vt:lpstr>Calibri</vt:lpstr>
      <vt:lpstr>Calibri Light</vt:lpstr>
      <vt:lpstr>Consolas</vt:lpstr>
      <vt:lpstr>Open Sans</vt:lpstr>
      <vt:lpstr>Poppins</vt:lpstr>
      <vt:lpstr>Segoe UI</vt:lpstr>
      <vt:lpstr>Segoe UI Black</vt:lpstr>
      <vt:lpstr>Segoe UI Light</vt:lpstr>
      <vt:lpstr>Segoe UI Semibold</vt:lpstr>
      <vt:lpstr>Segoe UI Semilight</vt:lpstr>
      <vt:lpstr>Wingdings</vt:lpstr>
      <vt:lpstr>Office Theme</vt:lpstr>
      <vt:lpstr>CloudOS</vt:lpstr>
      <vt:lpstr>Office 365 PPT Template - 2017</vt:lpstr>
      <vt:lpstr>2_Waves</vt:lpstr>
      <vt:lpstr>Office 365 PPT Template - 2017</vt:lpstr>
      <vt:lpstr>1_MBAS_White Template</vt:lpstr>
      <vt:lpstr>MBAS_White Template</vt:lpstr>
      <vt:lpstr> Microsoft_Learn_Black_Template</vt:lpstr>
      <vt:lpstr>9-51137_MBAS_Black_Template</vt:lpstr>
      <vt:lpstr>Black Template</vt:lpstr>
      <vt:lpstr>Microsoft Ignite 16/9 Black Template</vt:lpstr>
      <vt:lpstr>1_Office 365 PPT Template - 2017</vt:lpstr>
      <vt:lpstr>2_Office 365 PPT Template - 2017</vt:lpstr>
      <vt:lpstr>3_Waves</vt:lpstr>
      <vt:lpstr>PowerPoint Presentation</vt:lpstr>
      <vt:lpstr>PowerPoint Presentation</vt:lpstr>
      <vt:lpstr>PowerPoint Presentation</vt:lpstr>
      <vt:lpstr>PowerPoint Presentation</vt:lpstr>
      <vt:lpstr>Community Call Format</vt:lpstr>
      <vt:lpstr>Request to Present  We welcome everyone to present a demo on the Power Platform Community Call.  Everyone is welcome!!!</vt:lpstr>
      <vt:lpstr>Power Platform Samples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Monthly Community Quick Tip</vt:lpstr>
      <vt:lpstr>Monthly Community Quick Tip</vt:lpstr>
      <vt:lpstr>Monthly Community Quick Tip</vt:lpstr>
      <vt:lpstr>Monthly Community Quick Tip</vt:lpstr>
      <vt:lpstr>Optional picture time!</vt:lpstr>
      <vt:lpstr>DEMO</vt:lpstr>
      <vt:lpstr>PowerPoint Presentation</vt:lpstr>
      <vt:lpstr>PowerPoint Presentation</vt:lpstr>
      <vt:lpstr>Learn more with these helpful resources!</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Apps Community Call - July 2022</dc:title>
  <dc:creator>todd.baginski@canviz.com</dc:creator>
  <cp:lastModifiedBy>Andrew Benson</cp:lastModifiedBy>
  <cp:revision>2</cp:revision>
  <dcterms:created xsi:type="dcterms:W3CDTF">2021-05-14T16:41:33Z</dcterms:created>
  <dcterms:modified xsi:type="dcterms:W3CDTF">2022-08-17T19:34:15Z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0x010100B08A3DAE3C31934DB3C63B555E422498</vt:lpwstr>
  </property>
  <property fmtid="{D5CDD505-2E9C-101B-9397-08002B2CF9AE}" pid="3" name="MediaServiceImageTags">
    <vt:lpwstr/>
  </property>
</Properties>
</file>